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 id="2147483734" r:id="rId2"/>
  </p:sldMasterIdLst>
  <p:notesMasterIdLst>
    <p:notesMasterId r:id="rId20"/>
  </p:notesMasterIdLst>
  <p:sldIdLst>
    <p:sldId id="368" r:id="rId3"/>
    <p:sldId id="367" r:id="rId4"/>
    <p:sldId id="361" r:id="rId5"/>
    <p:sldId id="365" r:id="rId6"/>
    <p:sldId id="362" r:id="rId7"/>
    <p:sldId id="370" r:id="rId8"/>
    <p:sldId id="371" r:id="rId9"/>
    <p:sldId id="372" r:id="rId10"/>
    <p:sldId id="373" r:id="rId11"/>
    <p:sldId id="374" r:id="rId12"/>
    <p:sldId id="375" r:id="rId13"/>
    <p:sldId id="376" r:id="rId14"/>
    <p:sldId id="377" r:id="rId15"/>
    <p:sldId id="378" r:id="rId16"/>
    <p:sldId id="379" r:id="rId17"/>
    <p:sldId id="380" r:id="rId18"/>
    <p:sldId id="366" r:id="rId19"/>
  </p:sldIdLst>
  <p:sldSz cx="24384000" cy="13716000"/>
  <p:notesSz cx="6858000" cy="9144000"/>
  <p:embeddedFontLst>
    <p:embeddedFont>
      <p:font typeface="Calibri Light" panose="020F0302020204030204" pitchFamily="34" charset="0"/>
      <p:regular r:id="rId21"/>
      <p:italic r:id="rId22"/>
    </p:embeddedFont>
    <p:embeddedFont>
      <p:font typeface="Lato Light" panose="020B0604020202020204" charset="0"/>
      <p:regular r:id="rId23"/>
      <p:italic r:id="rId24"/>
    </p:embeddedFont>
    <p:embeddedFont>
      <p:font typeface="Lato Medium" panose="020B0604020202020204" charset="0"/>
      <p:regular r:id="rId25"/>
      <p:italic r:id="rId26"/>
    </p:embeddedFont>
    <p:embeddedFont>
      <p:font typeface="Calibri" panose="020F0502020204030204" pitchFamily="34" charset="0"/>
      <p:regular r:id="rId27"/>
      <p:bold r:id="rId28"/>
      <p:italic r:id="rId29"/>
      <p:boldItalic r:id="rId30"/>
    </p:embeddedFont>
    <p:embeddedFont>
      <p:font typeface="Open Sans bold" panose="020B0604020202020204" charset="0"/>
      <p:bold r:id="rId31"/>
    </p:embeddedFont>
    <p:embeddedFont>
      <p:font typeface="Open Sans" panose="020B0604020202020204" charset="0"/>
      <p:regular r:id="rId32"/>
      <p:bold r:id="rId33"/>
      <p:italic r:id="rId34"/>
      <p:boldItalic r:id="rId35"/>
    </p:embeddedFont>
    <p:embeddedFont>
      <p:font typeface="Lato" panose="020B0604020202020204" charset="0"/>
      <p:regular r:id="rId36"/>
      <p:bold r:id="rId37"/>
      <p:italic r:id="rId38"/>
      <p:boldItalic r:id="rId39"/>
    </p:embeddedFont>
  </p:embeddedFont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A2A870D-51F9-4F3A-B0A1-7903BD1A5F7F}">
          <p14:sldIdLst>
            <p14:sldId id="368"/>
            <p14:sldId id="367"/>
            <p14:sldId id="361"/>
            <p14:sldId id="365"/>
            <p14:sldId id="362"/>
            <p14:sldId id="370"/>
            <p14:sldId id="371"/>
            <p14:sldId id="372"/>
            <p14:sldId id="373"/>
            <p14:sldId id="374"/>
            <p14:sldId id="375"/>
            <p14:sldId id="376"/>
            <p14:sldId id="377"/>
            <p14:sldId id="378"/>
            <p14:sldId id="379"/>
            <p14:sldId id="380"/>
          </p14:sldIdLst>
        </p14:section>
        <p14:section name="Bibliography" id="{ADCA5052-47B6-4616-85EF-8CC9A85AE3DE}">
          <p14:sldIdLst>
            <p14:sldId id="366"/>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36329"/>
    <a:srgbClr val="D8531E"/>
    <a:srgbClr val="194274"/>
    <a:srgbClr val="679DDE"/>
    <a:srgbClr val="00B2EA"/>
    <a:srgbClr val="E94C0D"/>
    <a:srgbClr val="E2E2E2"/>
    <a:srgbClr val="00A3D6"/>
    <a:srgbClr val="CBCB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2" autoAdjust="0"/>
    <p:restoredTop sz="84434" autoAdjust="0"/>
  </p:normalViewPr>
  <p:slideViewPr>
    <p:cSldViewPr snapToGrid="0">
      <p:cViewPr varScale="1">
        <p:scale>
          <a:sx n="49" d="100"/>
          <a:sy n="49" d="100"/>
        </p:scale>
        <p:origin x="1128" y="66"/>
      </p:cViewPr>
      <p:guideLst>
        <p:guide orient="horz" pos="4320"/>
        <p:guide pos="7680"/>
      </p:guideLst>
    </p:cSldViewPr>
  </p:slideViewPr>
  <p:notesTextViewPr>
    <p:cViewPr>
      <p:scale>
        <a:sx n="3" d="2"/>
        <a:sy n="3" d="2"/>
      </p:scale>
      <p:origin x="0" y="0"/>
    </p:cViewPr>
  </p:notesTextViewPr>
  <p:notesViewPr>
    <p:cSldViewPr snapToGrid="0">
      <p:cViewPr varScale="1">
        <p:scale>
          <a:sx n="58" d="100"/>
          <a:sy n="58" d="100"/>
        </p:scale>
        <p:origin x="1992"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font" Target="fonts/font19.fntdata"/><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4"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ooter Placeholder 7"/>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9" name="Slide Image Placeholder 8"/>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10" name="Header Placeholder 9"/>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11" name="Slide Number Placeholder 10"/>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433BED-7EBA-4BAD-BB92-039B4D55561D}" type="slidenum">
              <a:rPr lang="id-ID" smtClean="0"/>
              <a:t>‹#›</a:t>
            </a:fld>
            <a:endParaRPr lang="id-ID"/>
          </a:p>
        </p:txBody>
      </p:sp>
      <p:sp>
        <p:nvSpPr>
          <p:cNvPr id="12" name="Notes Placeholder 11"/>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13" name="Date Placeholder 1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7A937D-DC27-4D6A-92D3-9C1309CF4809}" type="datetimeFigureOut">
              <a:rPr lang="id-ID" smtClean="0"/>
              <a:t>12/10/2017</a:t>
            </a:fld>
            <a:endParaRPr lang="id-ID"/>
          </a:p>
        </p:txBody>
      </p:sp>
    </p:spTree>
    <p:extLst>
      <p:ext uri="{BB962C8B-B14F-4D97-AF65-F5344CB8AC3E}">
        <p14:creationId xmlns:p14="http://schemas.microsoft.com/office/powerpoint/2010/main" val="3872214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dirty="0"/>
          </a:p>
        </p:txBody>
      </p:sp>
      <p:sp>
        <p:nvSpPr>
          <p:cNvPr id="4" name="Slide Number Placeholder 3"/>
          <p:cNvSpPr>
            <a:spLocks noGrp="1"/>
          </p:cNvSpPr>
          <p:nvPr>
            <p:ph type="sldNum" sz="quarter" idx="10"/>
          </p:nvPr>
        </p:nvSpPr>
        <p:spPr/>
        <p:txBody>
          <a:bodyPr/>
          <a:lstStyle/>
          <a:p>
            <a:fld id="{21D21B5F-9FBE-4735-96C1-C489736B96C9}" type="slidenum">
              <a:rPr lang="it-IT" smtClean="0"/>
              <a:t>3</a:t>
            </a:fld>
            <a:endParaRPr lang="it-IT"/>
          </a:p>
        </p:txBody>
      </p:sp>
    </p:spTree>
    <p:extLst>
      <p:ext uri="{BB962C8B-B14F-4D97-AF65-F5344CB8AC3E}">
        <p14:creationId xmlns:p14="http://schemas.microsoft.com/office/powerpoint/2010/main" val="1014219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Dependency injection is one form of the broader technique of inversion of control. </a:t>
            </a:r>
            <a:br>
              <a:rPr lang="en-GB" dirty="0"/>
            </a:br>
            <a:r>
              <a:rPr lang="en-GB" dirty="0"/>
              <a:t>Rather than low level code calling up to high level code, high level code can receive lower level code that it can call down to. This inverts the typical control pattern seen in procedural programming.</a:t>
            </a:r>
          </a:p>
          <a:p>
            <a:endParaRPr lang="en-GB" dirty="0"/>
          </a:p>
        </p:txBody>
      </p:sp>
      <p:sp>
        <p:nvSpPr>
          <p:cNvPr id="4" name="Segnaposto numero diapositiva 3"/>
          <p:cNvSpPr>
            <a:spLocks noGrp="1"/>
          </p:cNvSpPr>
          <p:nvPr>
            <p:ph type="sldNum" sz="quarter" idx="10"/>
          </p:nvPr>
        </p:nvSpPr>
        <p:spPr/>
        <p:txBody>
          <a:bodyPr/>
          <a:lstStyle/>
          <a:p>
            <a:fld id="{8F433BED-7EBA-4BAD-BB92-039B4D55561D}" type="slidenum">
              <a:rPr lang="id-ID" smtClean="0"/>
              <a:t>13</a:t>
            </a:fld>
            <a:endParaRPr lang="id-ID"/>
          </a:p>
        </p:txBody>
      </p:sp>
    </p:spTree>
    <p:extLst>
      <p:ext uri="{BB962C8B-B14F-4D97-AF65-F5344CB8AC3E}">
        <p14:creationId xmlns:p14="http://schemas.microsoft.com/office/powerpoint/2010/main" val="3850822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buNone/>
            </a:pPr>
            <a:r>
              <a:rPr lang="en-GB" dirty="0"/>
              <a:t>Creating objects directly within the class that requires the objects is inflexible because it commits the class to particular objects and makes it impossible to change the instantiation later independently from (without having to change) the class. It stops the class from being reusable if other objects are required, and it makes the class hard to test because real objects can't be replaced with mock objects.</a:t>
            </a:r>
          </a:p>
          <a:p>
            <a:endParaRPr lang="en-GB" dirty="0"/>
          </a:p>
        </p:txBody>
      </p:sp>
      <p:sp>
        <p:nvSpPr>
          <p:cNvPr id="4" name="Segnaposto numero diapositiva 3"/>
          <p:cNvSpPr>
            <a:spLocks noGrp="1"/>
          </p:cNvSpPr>
          <p:nvPr>
            <p:ph type="sldNum" sz="quarter" idx="10"/>
          </p:nvPr>
        </p:nvSpPr>
        <p:spPr/>
        <p:txBody>
          <a:bodyPr/>
          <a:lstStyle/>
          <a:p>
            <a:fld id="{8F433BED-7EBA-4BAD-BB92-039B4D55561D}" type="slidenum">
              <a:rPr lang="id-ID" smtClean="0"/>
              <a:t>14</a:t>
            </a:fld>
            <a:endParaRPr lang="id-ID"/>
          </a:p>
        </p:txBody>
      </p:sp>
    </p:spTree>
    <p:extLst>
      <p:ext uri="{BB962C8B-B14F-4D97-AF65-F5344CB8AC3E}">
        <p14:creationId xmlns:p14="http://schemas.microsoft.com/office/powerpoint/2010/main" val="964097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10"/>
          </p:nvPr>
        </p:nvSpPr>
        <p:spPr/>
        <p:txBody>
          <a:bodyPr/>
          <a:lstStyle/>
          <a:p>
            <a:fld id="{8F433BED-7EBA-4BAD-BB92-039B4D55561D}" type="slidenum">
              <a:rPr lang="id-ID" smtClean="0"/>
              <a:t>15</a:t>
            </a:fld>
            <a:endParaRPr lang="id-ID"/>
          </a:p>
        </p:txBody>
      </p:sp>
    </p:spTree>
    <p:extLst>
      <p:ext uri="{BB962C8B-B14F-4D97-AF65-F5344CB8AC3E}">
        <p14:creationId xmlns:p14="http://schemas.microsoft.com/office/powerpoint/2010/main" val="685692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10"/>
          </p:nvPr>
        </p:nvSpPr>
        <p:spPr/>
        <p:txBody>
          <a:bodyPr/>
          <a:lstStyle/>
          <a:p>
            <a:fld id="{8F433BED-7EBA-4BAD-BB92-039B4D55561D}" type="slidenum">
              <a:rPr lang="id-ID" smtClean="0"/>
              <a:t>16</a:t>
            </a:fld>
            <a:endParaRPr lang="id-ID"/>
          </a:p>
        </p:txBody>
      </p:sp>
    </p:spTree>
    <p:extLst>
      <p:ext uri="{BB962C8B-B14F-4D97-AF65-F5344CB8AC3E}">
        <p14:creationId xmlns:p14="http://schemas.microsoft.com/office/powerpoint/2010/main" val="1459394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transparent background">
    <p:spTree>
      <p:nvGrpSpPr>
        <p:cNvPr id="1" name=""/>
        <p:cNvGrpSpPr/>
        <p:nvPr/>
      </p:nvGrpSpPr>
      <p:grpSpPr>
        <a:xfrm>
          <a:off x="0" y="0"/>
          <a:ext cx="0" cy="0"/>
          <a:chOff x="0" y="0"/>
          <a:chExt cx="0" cy="0"/>
        </a:xfrm>
      </p:grpSpPr>
      <p:sp>
        <p:nvSpPr>
          <p:cNvPr id="5" name="Picture Placeholder 7"/>
          <p:cNvSpPr>
            <a:spLocks noGrp="1"/>
          </p:cNvSpPr>
          <p:nvPr>
            <p:ph type="pic" sz="quarter" idx="12"/>
          </p:nvPr>
        </p:nvSpPr>
        <p:spPr>
          <a:xfrm>
            <a:off x="0" y="-1"/>
            <a:ext cx="24384000" cy="13716001"/>
          </a:xfrm>
          <a:prstGeom prst="rect">
            <a:avLst/>
          </a:prstGeom>
        </p:spPr>
        <p:txBody>
          <a:bodyPr/>
          <a:lstStyle/>
          <a:p>
            <a:endParaRPr lang="id-ID" dirty="0"/>
          </a:p>
        </p:txBody>
      </p:sp>
      <p:sp>
        <p:nvSpPr>
          <p:cNvPr id="6" name="Text Placeholder 2"/>
          <p:cNvSpPr>
            <a:spLocks noGrp="1"/>
          </p:cNvSpPr>
          <p:nvPr>
            <p:ph type="body" sz="quarter" idx="10" hasCustomPrompt="1"/>
          </p:nvPr>
        </p:nvSpPr>
        <p:spPr>
          <a:xfrm>
            <a:off x="8847932" y="11234782"/>
            <a:ext cx="6688137" cy="2193835"/>
          </a:xfrm>
        </p:spPr>
        <p:txBody>
          <a:bodyPr>
            <a:normAutofit/>
          </a:bodyPr>
          <a:lstStyle>
            <a:lvl1pPr marL="0" indent="0" algn="ctr">
              <a:buNone/>
              <a:defRPr sz="2400" baseline="0">
                <a:latin typeface="Lato" panose="020F0502020204030203" pitchFamily="34" charset="0"/>
                <a:ea typeface="Lato" panose="020F0502020204030203" pitchFamily="34" charset="0"/>
                <a:cs typeface="Lato" panose="020F0502020204030203" pitchFamily="34" charset="0"/>
              </a:defRPr>
            </a:lvl1pPr>
          </a:lstStyle>
          <a:p>
            <a:pPr lvl="0"/>
            <a:r>
              <a:rPr lang="it-IT" dirty="0"/>
              <a:t>Click to add  text</a:t>
            </a:r>
            <a:endParaRPr lang="id-ID" dirty="0"/>
          </a:p>
        </p:txBody>
      </p:sp>
      <p:sp>
        <p:nvSpPr>
          <p:cNvPr id="7" name="Text Placeholder 2"/>
          <p:cNvSpPr>
            <a:spLocks noGrp="1"/>
          </p:cNvSpPr>
          <p:nvPr>
            <p:ph type="body" sz="quarter" idx="11" hasCustomPrompt="1"/>
          </p:nvPr>
        </p:nvSpPr>
        <p:spPr>
          <a:xfrm>
            <a:off x="7411000" y="10163628"/>
            <a:ext cx="9562000" cy="1071154"/>
          </a:xfrm>
        </p:spPr>
        <p:txBody>
          <a:bodyPr anchor="ctr"/>
          <a:lstStyle>
            <a:lvl1pPr marL="0" indent="0" algn="ctr">
              <a:buNone/>
              <a:defRPr>
                <a:latin typeface="Lato Light" panose="020F0502020204030203" pitchFamily="34" charset="0"/>
                <a:ea typeface="Lato Light" panose="020F0502020204030203" pitchFamily="34" charset="0"/>
                <a:cs typeface="Lato Light" panose="020F0502020204030203" pitchFamily="34" charset="0"/>
              </a:defRPr>
            </a:lvl1pPr>
          </a:lstStyle>
          <a:p>
            <a:pPr lvl="0"/>
            <a:r>
              <a:rPr lang="it-IT" dirty="0"/>
              <a:t>Click to add text</a:t>
            </a:r>
            <a:endParaRPr lang="id-ID" dirty="0"/>
          </a:p>
        </p:txBody>
      </p:sp>
      <p:sp>
        <p:nvSpPr>
          <p:cNvPr id="8" name="TextBox 7"/>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68673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at we do">
    <p:spTree>
      <p:nvGrpSpPr>
        <p:cNvPr id="1" name=""/>
        <p:cNvGrpSpPr/>
        <p:nvPr/>
      </p:nvGrpSpPr>
      <p:grpSpPr>
        <a:xfrm>
          <a:off x="0" y="0"/>
          <a:ext cx="0" cy="0"/>
          <a:chOff x="0" y="0"/>
          <a:chExt cx="0" cy="0"/>
        </a:xfrm>
      </p:grpSpPr>
      <p:sp>
        <p:nvSpPr>
          <p:cNvPr id="34" name="Text Placeholder 2"/>
          <p:cNvSpPr>
            <a:spLocks noGrp="1"/>
          </p:cNvSpPr>
          <p:nvPr>
            <p:ph type="body" sz="quarter" idx="23" hasCustomPrompt="1"/>
          </p:nvPr>
        </p:nvSpPr>
        <p:spPr>
          <a:xfrm>
            <a:off x="4158578" y="10412898"/>
            <a:ext cx="7328668" cy="1772863"/>
          </a:xfrm>
          <a:prstGeom prst="rect">
            <a:avLst/>
          </a:prstGeom>
        </p:spPr>
        <p:txBody>
          <a:bodyPr anchor="t"/>
          <a:lstStyle>
            <a:lvl1pPr marL="0" marR="0" indent="0" algn="r" defTabSz="1828800" rtl="0" eaLnBrk="1" fontAlgn="auto" latinLnBrk="0" hangingPunct="1">
              <a:lnSpc>
                <a:spcPct val="90000"/>
              </a:lnSpc>
              <a:spcBef>
                <a:spcPts val="2000"/>
              </a:spcBef>
              <a:spcAft>
                <a:spcPts val="0"/>
              </a:spcAft>
              <a:buClrTx/>
              <a:buSzTx/>
              <a:buFont typeface="Arial" panose="020B0604020202020204" pitchFamily="34" charset="0"/>
              <a:buNone/>
              <a:tabLst/>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3"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8" name="Picture Placeholder 30"/>
          <p:cNvSpPr>
            <a:spLocks noGrp="1"/>
          </p:cNvSpPr>
          <p:nvPr>
            <p:ph type="pic" sz="quarter" idx="11" hasCustomPrompt="1"/>
          </p:nvPr>
        </p:nvSpPr>
        <p:spPr>
          <a:xfrm>
            <a:off x="3065430" y="6644103"/>
            <a:ext cx="2692213" cy="2692213"/>
          </a:xfrm>
          <a:prstGeom prst="ellipse">
            <a:avLst/>
          </a:prstGeom>
          <a:noFill/>
        </p:spPr>
        <p:txBody>
          <a:bodyPr anchor="ctr"/>
          <a:lstStyle>
            <a:lvl1pPr marL="0" indent="0" algn="ctr">
              <a:buNone/>
              <a:defRPr sz="4400"/>
            </a:lvl1pPr>
          </a:lstStyle>
          <a:p>
            <a:r>
              <a:rPr lang="id-ID" dirty="0"/>
              <a:t>picture</a:t>
            </a:r>
          </a:p>
        </p:txBody>
      </p:sp>
      <p:sp>
        <p:nvSpPr>
          <p:cNvPr id="9" name="Picture Placeholder 30"/>
          <p:cNvSpPr>
            <a:spLocks noGrp="1"/>
          </p:cNvSpPr>
          <p:nvPr>
            <p:ph type="pic" sz="quarter" idx="12" hasCustomPrompt="1"/>
          </p:nvPr>
        </p:nvSpPr>
        <p:spPr>
          <a:xfrm>
            <a:off x="6955662" y="3252383"/>
            <a:ext cx="2692213" cy="2692213"/>
          </a:xfrm>
          <a:prstGeom prst="ellipse">
            <a:avLst/>
          </a:prstGeom>
          <a:noFill/>
        </p:spPr>
        <p:txBody>
          <a:bodyPr anchor="ctr"/>
          <a:lstStyle>
            <a:lvl1pPr marL="0" indent="0" algn="ctr">
              <a:buNone/>
              <a:defRPr sz="4400"/>
            </a:lvl1pPr>
          </a:lstStyle>
          <a:p>
            <a:r>
              <a:rPr lang="id-ID" dirty="0"/>
              <a:t>picture</a:t>
            </a:r>
          </a:p>
        </p:txBody>
      </p:sp>
      <p:sp>
        <p:nvSpPr>
          <p:cNvPr id="10" name="Picture Placeholder 30"/>
          <p:cNvSpPr>
            <a:spLocks noGrp="1"/>
          </p:cNvSpPr>
          <p:nvPr>
            <p:ph type="pic" sz="quarter" idx="13" hasCustomPrompt="1"/>
          </p:nvPr>
        </p:nvSpPr>
        <p:spPr>
          <a:xfrm>
            <a:off x="10845893" y="6644102"/>
            <a:ext cx="2692213" cy="2692213"/>
          </a:xfrm>
          <a:prstGeom prst="ellipse">
            <a:avLst/>
          </a:prstGeom>
          <a:noFill/>
        </p:spPr>
        <p:txBody>
          <a:bodyPr anchor="ctr"/>
          <a:lstStyle>
            <a:lvl1pPr marL="0" indent="0" algn="ctr">
              <a:buNone/>
              <a:defRPr sz="4400"/>
            </a:lvl1pPr>
          </a:lstStyle>
          <a:p>
            <a:r>
              <a:rPr lang="id-ID" dirty="0"/>
              <a:t>picture</a:t>
            </a:r>
          </a:p>
        </p:txBody>
      </p:sp>
      <p:sp>
        <p:nvSpPr>
          <p:cNvPr id="11" name="Picture Placeholder 30"/>
          <p:cNvSpPr>
            <a:spLocks noGrp="1"/>
          </p:cNvSpPr>
          <p:nvPr>
            <p:ph type="pic" sz="quarter" idx="14" hasCustomPrompt="1"/>
          </p:nvPr>
        </p:nvSpPr>
        <p:spPr>
          <a:xfrm>
            <a:off x="14717224" y="3252383"/>
            <a:ext cx="2692213" cy="2692213"/>
          </a:xfrm>
          <a:prstGeom prst="ellipse">
            <a:avLst/>
          </a:prstGeom>
          <a:noFill/>
        </p:spPr>
        <p:txBody>
          <a:bodyPr anchor="ctr"/>
          <a:lstStyle>
            <a:lvl1pPr marL="0" indent="0" algn="ctr">
              <a:buNone/>
              <a:defRPr sz="4400"/>
            </a:lvl1pPr>
          </a:lstStyle>
          <a:p>
            <a:r>
              <a:rPr lang="id-ID" dirty="0"/>
              <a:t>picture</a:t>
            </a:r>
          </a:p>
        </p:txBody>
      </p:sp>
      <p:sp>
        <p:nvSpPr>
          <p:cNvPr id="12" name="Picture Placeholder 30"/>
          <p:cNvSpPr>
            <a:spLocks noGrp="1"/>
          </p:cNvSpPr>
          <p:nvPr>
            <p:ph type="pic" sz="quarter" idx="15" hasCustomPrompt="1"/>
          </p:nvPr>
        </p:nvSpPr>
        <p:spPr>
          <a:xfrm>
            <a:off x="18626356" y="6644101"/>
            <a:ext cx="2692213" cy="2692213"/>
          </a:xfrm>
          <a:prstGeom prst="ellipse">
            <a:avLst/>
          </a:prstGeom>
          <a:noFill/>
        </p:spPr>
        <p:txBody>
          <a:bodyPr anchor="ctr"/>
          <a:lstStyle>
            <a:lvl1pPr marL="0" indent="0" algn="ctr">
              <a:buNone/>
              <a:defRPr sz="4400"/>
            </a:lvl1pPr>
          </a:lstStyle>
          <a:p>
            <a:r>
              <a:rPr lang="id-ID" dirty="0"/>
              <a:t>picture</a:t>
            </a:r>
          </a:p>
        </p:txBody>
      </p:sp>
      <p:sp>
        <p:nvSpPr>
          <p:cNvPr id="17" name="Oval 16"/>
          <p:cNvSpPr/>
          <p:nvPr userDrawn="1"/>
        </p:nvSpPr>
        <p:spPr>
          <a:xfrm>
            <a:off x="2920232" y="6498905"/>
            <a:ext cx="2982610" cy="2982610"/>
          </a:xfrm>
          <a:prstGeom prst="ellipse">
            <a:avLst/>
          </a:prstGeom>
          <a:noFill/>
          <a:ln w="381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18" name="Oval 17"/>
          <p:cNvSpPr/>
          <p:nvPr userDrawn="1"/>
        </p:nvSpPr>
        <p:spPr>
          <a:xfrm>
            <a:off x="6810464" y="3107185"/>
            <a:ext cx="2982610" cy="2982610"/>
          </a:xfrm>
          <a:prstGeom prst="ellipse">
            <a:avLst/>
          </a:prstGeom>
          <a:noFill/>
          <a:ln w="381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19" name="Oval 18"/>
          <p:cNvSpPr/>
          <p:nvPr userDrawn="1"/>
        </p:nvSpPr>
        <p:spPr>
          <a:xfrm>
            <a:off x="10700695" y="6498905"/>
            <a:ext cx="2982610" cy="2982610"/>
          </a:xfrm>
          <a:prstGeom prst="ellipse">
            <a:avLst/>
          </a:prstGeom>
          <a:noFill/>
          <a:ln w="381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0" name="Oval 19"/>
          <p:cNvSpPr/>
          <p:nvPr userDrawn="1"/>
        </p:nvSpPr>
        <p:spPr>
          <a:xfrm>
            <a:off x="14572026" y="3107185"/>
            <a:ext cx="2982610" cy="2982610"/>
          </a:xfrm>
          <a:prstGeom prst="ellipse">
            <a:avLst/>
          </a:prstGeom>
          <a:noFill/>
          <a:ln w="381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1" name="Oval 20"/>
          <p:cNvSpPr/>
          <p:nvPr userDrawn="1"/>
        </p:nvSpPr>
        <p:spPr>
          <a:xfrm>
            <a:off x="18481158" y="6498905"/>
            <a:ext cx="2982610" cy="2982610"/>
          </a:xfrm>
          <a:prstGeom prst="ellipse">
            <a:avLst/>
          </a:prstGeom>
          <a:noFill/>
          <a:ln w="381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cxnSp>
        <p:nvCxnSpPr>
          <p:cNvPr id="22" name="Straight Connector 21"/>
          <p:cNvCxnSpPr>
            <a:stCxn id="18" idx="3"/>
            <a:endCxn id="17" idx="7"/>
          </p:cNvCxnSpPr>
          <p:nvPr userDrawn="1"/>
        </p:nvCxnSpPr>
        <p:spPr>
          <a:xfrm flipH="1">
            <a:off x="5466049" y="5653002"/>
            <a:ext cx="1781208" cy="1282696"/>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3"/>
            <a:endCxn id="19" idx="7"/>
          </p:cNvCxnSpPr>
          <p:nvPr userDrawn="1"/>
        </p:nvCxnSpPr>
        <p:spPr>
          <a:xfrm flipH="1">
            <a:off x="13246512" y="5653002"/>
            <a:ext cx="1762307" cy="1282696"/>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8" idx="5"/>
            <a:endCxn id="19" idx="1"/>
          </p:cNvCxnSpPr>
          <p:nvPr userDrawn="1"/>
        </p:nvCxnSpPr>
        <p:spPr>
          <a:xfrm>
            <a:off x="9356281" y="5653002"/>
            <a:ext cx="1781207" cy="1282696"/>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21" idx="1"/>
          </p:cNvCxnSpPr>
          <p:nvPr userDrawn="1"/>
        </p:nvCxnSpPr>
        <p:spPr>
          <a:xfrm>
            <a:off x="17117843" y="5653002"/>
            <a:ext cx="1800108" cy="1282696"/>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sz="quarter" idx="18" hasCustomPrompt="1"/>
          </p:nvPr>
        </p:nvSpPr>
        <p:spPr>
          <a:xfrm>
            <a:off x="3065431" y="3252383"/>
            <a:ext cx="2692212" cy="2692213"/>
          </a:xfrm>
          <a:prstGeom prst="rect">
            <a:avLst/>
          </a:prstGeom>
        </p:spPr>
        <p:txBody>
          <a:bodyPr anchor="t"/>
          <a:lstStyle>
            <a:lvl1pPr marL="0" indent="0" algn="ctr">
              <a:buNone/>
              <a:defRPr sz="18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0" name="Text Placeholder 2"/>
          <p:cNvSpPr>
            <a:spLocks noGrp="1"/>
          </p:cNvSpPr>
          <p:nvPr>
            <p:ph type="body" sz="quarter" idx="19" hasCustomPrompt="1"/>
          </p:nvPr>
        </p:nvSpPr>
        <p:spPr>
          <a:xfrm>
            <a:off x="10845893" y="3252383"/>
            <a:ext cx="2692213" cy="2692213"/>
          </a:xfrm>
          <a:prstGeom prst="rect">
            <a:avLst/>
          </a:prstGeom>
        </p:spPr>
        <p:txBody>
          <a:bodyPr anchor="t"/>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1800">
                <a:solidFill>
                  <a:schemeClr val="tx1"/>
                </a:solidFill>
                <a:latin typeface="+mn-lt"/>
                <a:ea typeface="Open Sans" panose="020B0606030504020204" pitchFamily="34" charset="0"/>
                <a:cs typeface="Open Sans" panose="020B0606030504020204" pitchFamily="34" charset="0"/>
              </a:defRPr>
            </a:lvl1pPr>
          </a:lstStyle>
          <a:p>
            <a:pPr marL="0" marR="0" lvl="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id-ID" dirty="0"/>
              <a:t>YOUR TEXT</a:t>
            </a:r>
          </a:p>
          <a:p>
            <a:pPr lvl="0"/>
            <a:endParaRPr lang="id-ID" dirty="0"/>
          </a:p>
        </p:txBody>
      </p:sp>
      <p:sp>
        <p:nvSpPr>
          <p:cNvPr id="31" name="Text Placeholder 2"/>
          <p:cNvSpPr>
            <a:spLocks noGrp="1"/>
          </p:cNvSpPr>
          <p:nvPr>
            <p:ph type="body" sz="quarter" idx="20" hasCustomPrompt="1"/>
          </p:nvPr>
        </p:nvSpPr>
        <p:spPr>
          <a:xfrm>
            <a:off x="18626357" y="3252383"/>
            <a:ext cx="2692212" cy="2692213"/>
          </a:xfrm>
          <a:prstGeom prst="rect">
            <a:avLst/>
          </a:prstGeom>
        </p:spPr>
        <p:txBody>
          <a:bodyPr anchor="t"/>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1800">
                <a:solidFill>
                  <a:schemeClr val="tx1"/>
                </a:solidFill>
                <a:latin typeface="+mn-lt"/>
                <a:ea typeface="Open Sans" panose="020B0606030504020204" pitchFamily="34" charset="0"/>
                <a:cs typeface="Open Sans" panose="020B0606030504020204" pitchFamily="34" charset="0"/>
              </a:defRPr>
            </a:lvl1pPr>
          </a:lstStyle>
          <a:p>
            <a:pPr marL="0" marR="0" lvl="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id-ID" dirty="0"/>
              <a:t>YOUR TEXT</a:t>
            </a:r>
          </a:p>
          <a:p>
            <a:pPr lvl="0"/>
            <a:endParaRPr lang="id-ID" dirty="0"/>
          </a:p>
        </p:txBody>
      </p:sp>
      <p:sp>
        <p:nvSpPr>
          <p:cNvPr id="33" name="Text Placeholder 2"/>
          <p:cNvSpPr>
            <a:spLocks noGrp="1"/>
          </p:cNvSpPr>
          <p:nvPr>
            <p:ph type="body" sz="quarter" idx="21" hasCustomPrompt="1"/>
          </p:nvPr>
        </p:nvSpPr>
        <p:spPr>
          <a:xfrm>
            <a:off x="6955663" y="6644101"/>
            <a:ext cx="2692212" cy="2692213"/>
          </a:xfrm>
          <a:prstGeom prst="rect">
            <a:avLst/>
          </a:prstGeom>
          <a:noFill/>
        </p:spPr>
        <p:txBody>
          <a:bodyPr anchor="t"/>
          <a:lstStyle>
            <a:lvl1pPr marL="0" indent="0" algn="ctr">
              <a:buNone/>
              <a:defRPr sz="18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6" name="Text Placeholder 2"/>
          <p:cNvSpPr>
            <a:spLocks noGrp="1"/>
          </p:cNvSpPr>
          <p:nvPr>
            <p:ph type="body" sz="quarter" idx="22" hasCustomPrompt="1"/>
          </p:nvPr>
        </p:nvSpPr>
        <p:spPr>
          <a:xfrm>
            <a:off x="14717225" y="6644100"/>
            <a:ext cx="2692212" cy="2692213"/>
          </a:xfrm>
          <a:prstGeom prst="rect">
            <a:avLst/>
          </a:prstGeom>
        </p:spPr>
        <p:txBody>
          <a:bodyPr anchor="t"/>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1800">
                <a:solidFill>
                  <a:schemeClr val="tx1"/>
                </a:solidFill>
                <a:latin typeface="+mn-lt"/>
                <a:ea typeface="Open Sans" panose="020B0606030504020204" pitchFamily="34" charset="0"/>
                <a:cs typeface="Open Sans" panose="020B0606030504020204" pitchFamily="34" charset="0"/>
              </a:defRPr>
            </a:lvl1pPr>
          </a:lstStyle>
          <a:p>
            <a:pPr marL="0" marR="0" lvl="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id-ID" dirty="0"/>
              <a:t>YOUR TEXT</a:t>
            </a:r>
          </a:p>
          <a:p>
            <a:pPr lvl="0"/>
            <a:endParaRPr lang="id-ID" dirty="0"/>
          </a:p>
        </p:txBody>
      </p:sp>
      <p:cxnSp>
        <p:nvCxnSpPr>
          <p:cNvPr id="28" name="Straight Connector 27"/>
          <p:cNvCxnSpPr/>
          <p:nvPr userDrawn="1"/>
        </p:nvCxnSpPr>
        <p:spPr>
          <a:xfrm>
            <a:off x="12221497" y="10314926"/>
            <a:ext cx="0" cy="1793042"/>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35" name="Text Placeholder 2"/>
          <p:cNvSpPr>
            <a:spLocks noGrp="1"/>
          </p:cNvSpPr>
          <p:nvPr>
            <p:ph type="body" sz="quarter" idx="24" hasCustomPrompt="1"/>
          </p:nvPr>
        </p:nvSpPr>
        <p:spPr>
          <a:xfrm>
            <a:off x="12895647" y="10412898"/>
            <a:ext cx="7328668" cy="1772863"/>
          </a:xfrm>
          <a:prstGeom prst="rect">
            <a:avLst/>
          </a:prstGeom>
        </p:spPr>
        <p:txBody>
          <a:bodyPr anchor="t"/>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7" name="TextBox 2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179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750"/>
                                        <p:tgtEl>
                                          <p:spTgt spid="13">
                                            <p:txEl>
                                              <p:pRg st="0" end="0"/>
                                            </p:txEl>
                                          </p:spTgt>
                                        </p:tgtEl>
                                      </p:cBhvr>
                                    </p:animEffect>
                                  </p:childTnLst>
                                </p:cTn>
                              </p:par>
                            </p:childTnLst>
                          </p:cTn>
                        </p:par>
                        <p:par>
                          <p:cTn id="11" fill="hold">
                            <p:stCondLst>
                              <p:cond delay="750"/>
                            </p:stCondLst>
                            <p:childTnLst>
                              <p:par>
                                <p:cTn id="12" presetID="53" presetClass="entr" presetSubtype="16"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750" fill="hold"/>
                                        <p:tgtEl>
                                          <p:spTgt spid="8"/>
                                        </p:tgtEl>
                                        <p:attrNameLst>
                                          <p:attrName>ppt_w</p:attrName>
                                        </p:attrNameLst>
                                      </p:cBhvr>
                                      <p:tavLst>
                                        <p:tav tm="0">
                                          <p:val>
                                            <p:fltVal val="0"/>
                                          </p:val>
                                        </p:tav>
                                        <p:tav tm="100000">
                                          <p:val>
                                            <p:strVal val="#ppt_w"/>
                                          </p:val>
                                        </p:tav>
                                      </p:tavLst>
                                    </p:anim>
                                    <p:anim calcmode="lin" valueType="num">
                                      <p:cBhvr>
                                        <p:cTn id="15" dur="750" fill="hold"/>
                                        <p:tgtEl>
                                          <p:spTgt spid="8"/>
                                        </p:tgtEl>
                                        <p:attrNameLst>
                                          <p:attrName>ppt_h</p:attrName>
                                        </p:attrNameLst>
                                      </p:cBhvr>
                                      <p:tavLst>
                                        <p:tav tm="0">
                                          <p:val>
                                            <p:fltVal val="0"/>
                                          </p:val>
                                        </p:tav>
                                        <p:tav tm="100000">
                                          <p:val>
                                            <p:strVal val="#ppt_h"/>
                                          </p:val>
                                        </p:tav>
                                      </p:tavLst>
                                    </p:anim>
                                    <p:animEffect transition="in" filter="fade">
                                      <p:cBhvr>
                                        <p:cTn id="16" dur="750"/>
                                        <p:tgtEl>
                                          <p:spTgt spid="8"/>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wipe(left)">
                                      <p:cBhvr>
                                        <p:cTn id="20" dur="500"/>
                                        <p:tgtEl>
                                          <p:spTgt spid="17"/>
                                        </p:tgtEl>
                                      </p:cBhvr>
                                    </p:animEffect>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anim calcmode="lin" valueType="num">
                                      <p:cBhvr>
                                        <p:cTn id="25" dur="500" fill="hold"/>
                                        <p:tgtEl>
                                          <p:spTgt spid="3"/>
                                        </p:tgtEl>
                                        <p:attrNameLst>
                                          <p:attrName>ppt_x</p:attrName>
                                        </p:attrNameLst>
                                      </p:cBhvr>
                                      <p:tavLst>
                                        <p:tav tm="0">
                                          <p:val>
                                            <p:strVal val="#ppt_x"/>
                                          </p:val>
                                        </p:tav>
                                        <p:tav tm="100000">
                                          <p:val>
                                            <p:strVal val="#ppt_x"/>
                                          </p:val>
                                        </p:tav>
                                      </p:tavLst>
                                    </p:anim>
                                    <p:anim calcmode="lin" valueType="num">
                                      <p:cBhvr>
                                        <p:cTn id="26" dur="500" fill="hold"/>
                                        <p:tgtEl>
                                          <p:spTgt spid="3"/>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22" presetClass="entr" presetSubtype="4" fill="hold"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500"/>
                                        <p:tgtEl>
                                          <p:spTgt spid="22"/>
                                        </p:tgtEl>
                                      </p:cBhvr>
                                    </p:animEffect>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left)">
                                      <p:cBhvr>
                                        <p:cTn id="34" dur="500"/>
                                        <p:tgtEl>
                                          <p:spTgt spid="18"/>
                                        </p:tgtEl>
                                      </p:cBhvr>
                                    </p:animEffect>
                                  </p:childTnLst>
                                </p:cTn>
                              </p:par>
                            </p:childTnLst>
                          </p:cTn>
                        </p:par>
                        <p:par>
                          <p:cTn id="35" fill="hold">
                            <p:stCondLst>
                              <p:cond delay="3500"/>
                            </p:stCondLst>
                            <p:childTnLst>
                              <p:par>
                                <p:cTn id="36" presetID="53" presetClass="entr" presetSubtype="16"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p:cTn id="38" dur="750" fill="hold"/>
                                        <p:tgtEl>
                                          <p:spTgt spid="9"/>
                                        </p:tgtEl>
                                        <p:attrNameLst>
                                          <p:attrName>ppt_w</p:attrName>
                                        </p:attrNameLst>
                                      </p:cBhvr>
                                      <p:tavLst>
                                        <p:tav tm="0">
                                          <p:val>
                                            <p:fltVal val="0"/>
                                          </p:val>
                                        </p:tav>
                                        <p:tav tm="100000">
                                          <p:val>
                                            <p:strVal val="#ppt_w"/>
                                          </p:val>
                                        </p:tav>
                                      </p:tavLst>
                                    </p:anim>
                                    <p:anim calcmode="lin" valueType="num">
                                      <p:cBhvr>
                                        <p:cTn id="39" dur="750" fill="hold"/>
                                        <p:tgtEl>
                                          <p:spTgt spid="9"/>
                                        </p:tgtEl>
                                        <p:attrNameLst>
                                          <p:attrName>ppt_h</p:attrName>
                                        </p:attrNameLst>
                                      </p:cBhvr>
                                      <p:tavLst>
                                        <p:tav tm="0">
                                          <p:val>
                                            <p:fltVal val="0"/>
                                          </p:val>
                                        </p:tav>
                                        <p:tav tm="100000">
                                          <p:val>
                                            <p:strVal val="#ppt_h"/>
                                          </p:val>
                                        </p:tav>
                                      </p:tavLst>
                                    </p:anim>
                                    <p:animEffect transition="in" filter="fade">
                                      <p:cBhvr>
                                        <p:cTn id="40" dur="750"/>
                                        <p:tgtEl>
                                          <p:spTgt spid="9"/>
                                        </p:tgtEl>
                                      </p:cBhvr>
                                    </p:animEffect>
                                  </p:childTnLst>
                                </p:cTn>
                              </p:par>
                            </p:childTnLst>
                          </p:cTn>
                        </p:par>
                        <p:par>
                          <p:cTn id="41" fill="hold">
                            <p:stCondLst>
                              <p:cond delay="4250"/>
                            </p:stCondLst>
                            <p:childTnLst>
                              <p:par>
                                <p:cTn id="42" presetID="47" presetClass="entr" presetSubtype="0" fill="hold" grpId="0" nodeType="after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500"/>
                                        <p:tgtEl>
                                          <p:spTgt spid="33"/>
                                        </p:tgtEl>
                                      </p:cBhvr>
                                    </p:animEffect>
                                    <p:anim calcmode="lin" valueType="num">
                                      <p:cBhvr>
                                        <p:cTn id="45" dur="500" fill="hold"/>
                                        <p:tgtEl>
                                          <p:spTgt spid="33"/>
                                        </p:tgtEl>
                                        <p:attrNameLst>
                                          <p:attrName>ppt_x</p:attrName>
                                        </p:attrNameLst>
                                      </p:cBhvr>
                                      <p:tavLst>
                                        <p:tav tm="0">
                                          <p:val>
                                            <p:strVal val="#ppt_x"/>
                                          </p:val>
                                        </p:tav>
                                        <p:tav tm="100000">
                                          <p:val>
                                            <p:strVal val="#ppt_x"/>
                                          </p:val>
                                        </p:tav>
                                      </p:tavLst>
                                    </p:anim>
                                    <p:anim calcmode="lin" valueType="num">
                                      <p:cBhvr>
                                        <p:cTn id="46" dur="500" fill="hold"/>
                                        <p:tgtEl>
                                          <p:spTgt spid="33"/>
                                        </p:tgtEl>
                                        <p:attrNameLst>
                                          <p:attrName>ppt_y</p:attrName>
                                        </p:attrNameLst>
                                      </p:cBhvr>
                                      <p:tavLst>
                                        <p:tav tm="0">
                                          <p:val>
                                            <p:strVal val="#ppt_y-.1"/>
                                          </p:val>
                                        </p:tav>
                                        <p:tav tm="100000">
                                          <p:val>
                                            <p:strVal val="#ppt_y"/>
                                          </p:val>
                                        </p:tav>
                                      </p:tavLst>
                                    </p:anim>
                                  </p:childTnLst>
                                </p:cTn>
                              </p:par>
                            </p:childTnLst>
                          </p:cTn>
                        </p:par>
                        <p:par>
                          <p:cTn id="47" fill="hold">
                            <p:stCondLst>
                              <p:cond delay="4750"/>
                            </p:stCondLst>
                            <p:childTnLst>
                              <p:par>
                                <p:cTn id="48" presetID="22" presetClass="entr" presetSubtype="8" fill="hold" nodeType="after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500"/>
                                        <p:tgtEl>
                                          <p:spTgt spid="24"/>
                                        </p:tgtEl>
                                      </p:cBhvr>
                                    </p:animEffect>
                                  </p:childTnLst>
                                </p:cTn>
                              </p:par>
                            </p:childTnLst>
                          </p:cTn>
                        </p:par>
                        <p:par>
                          <p:cTn id="51" fill="hold">
                            <p:stCondLst>
                              <p:cond delay="5250"/>
                            </p:stCondLst>
                            <p:childTnLst>
                              <p:par>
                                <p:cTn id="52" presetID="22" presetClass="entr" presetSubtype="8" fill="hold" grpId="0" nodeType="after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wipe(left)">
                                      <p:cBhvr>
                                        <p:cTn id="54" dur="500"/>
                                        <p:tgtEl>
                                          <p:spTgt spid="19"/>
                                        </p:tgtEl>
                                      </p:cBhvr>
                                    </p:animEffect>
                                  </p:childTnLst>
                                </p:cTn>
                              </p:par>
                            </p:childTnLst>
                          </p:cTn>
                        </p:par>
                        <p:par>
                          <p:cTn id="55" fill="hold">
                            <p:stCondLst>
                              <p:cond delay="5750"/>
                            </p:stCondLst>
                            <p:childTnLst>
                              <p:par>
                                <p:cTn id="56" presetID="53" presetClass="entr" presetSubtype="16" fill="hold" grpId="0" nodeType="afterEffect">
                                  <p:stCondLst>
                                    <p:cond delay="0"/>
                                  </p:stCondLst>
                                  <p:childTnLst>
                                    <p:set>
                                      <p:cBhvr>
                                        <p:cTn id="57" dur="1" fill="hold">
                                          <p:stCondLst>
                                            <p:cond delay="0"/>
                                          </p:stCondLst>
                                        </p:cTn>
                                        <p:tgtEl>
                                          <p:spTgt spid="10"/>
                                        </p:tgtEl>
                                        <p:attrNameLst>
                                          <p:attrName>style.visibility</p:attrName>
                                        </p:attrNameLst>
                                      </p:cBhvr>
                                      <p:to>
                                        <p:strVal val="visible"/>
                                      </p:to>
                                    </p:set>
                                    <p:anim calcmode="lin" valueType="num">
                                      <p:cBhvr>
                                        <p:cTn id="58" dur="750" fill="hold"/>
                                        <p:tgtEl>
                                          <p:spTgt spid="10"/>
                                        </p:tgtEl>
                                        <p:attrNameLst>
                                          <p:attrName>ppt_w</p:attrName>
                                        </p:attrNameLst>
                                      </p:cBhvr>
                                      <p:tavLst>
                                        <p:tav tm="0">
                                          <p:val>
                                            <p:fltVal val="0"/>
                                          </p:val>
                                        </p:tav>
                                        <p:tav tm="100000">
                                          <p:val>
                                            <p:strVal val="#ppt_w"/>
                                          </p:val>
                                        </p:tav>
                                      </p:tavLst>
                                    </p:anim>
                                    <p:anim calcmode="lin" valueType="num">
                                      <p:cBhvr>
                                        <p:cTn id="59" dur="750" fill="hold"/>
                                        <p:tgtEl>
                                          <p:spTgt spid="10"/>
                                        </p:tgtEl>
                                        <p:attrNameLst>
                                          <p:attrName>ppt_h</p:attrName>
                                        </p:attrNameLst>
                                      </p:cBhvr>
                                      <p:tavLst>
                                        <p:tav tm="0">
                                          <p:val>
                                            <p:fltVal val="0"/>
                                          </p:val>
                                        </p:tav>
                                        <p:tav tm="100000">
                                          <p:val>
                                            <p:strVal val="#ppt_h"/>
                                          </p:val>
                                        </p:tav>
                                      </p:tavLst>
                                    </p:anim>
                                    <p:animEffect transition="in" filter="fade">
                                      <p:cBhvr>
                                        <p:cTn id="60" dur="750"/>
                                        <p:tgtEl>
                                          <p:spTgt spid="10"/>
                                        </p:tgtEl>
                                      </p:cBhvr>
                                    </p:animEffect>
                                  </p:childTnLst>
                                </p:cTn>
                              </p:par>
                            </p:childTnLst>
                          </p:cTn>
                        </p:par>
                        <p:par>
                          <p:cTn id="61" fill="hold">
                            <p:stCondLst>
                              <p:cond delay="6500"/>
                            </p:stCondLst>
                            <p:childTnLst>
                              <p:par>
                                <p:cTn id="62" presetID="42" presetClass="entr" presetSubtype="0" fill="hold" grpId="0"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anim calcmode="lin" valueType="num">
                                      <p:cBhvr>
                                        <p:cTn id="65" dur="500" fill="hold"/>
                                        <p:tgtEl>
                                          <p:spTgt spid="30"/>
                                        </p:tgtEl>
                                        <p:attrNameLst>
                                          <p:attrName>ppt_x</p:attrName>
                                        </p:attrNameLst>
                                      </p:cBhvr>
                                      <p:tavLst>
                                        <p:tav tm="0">
                                          <p:val>
                                            <p:strVal val="#ppt_x"/>
                                          </p:val>
                                        </p:tav>
                                        <p:tav tm="100000">
                                          <p:val>
                                            <p:strVal val="#ppt_x"/>
                                          </p:val>
                                        </p:tav>
                                      </p:tavLst>
                                    </p:anim>
                                    <p:anim calcmode="lin" valueType="num">
                                      <p:cBhvr>
                                        <p:cTn id="66" dur="500" fill="hold"/>
                                        <p:tgtEl>
                                          <p:spTgt spid="30"/>
                                        </p:tgtEl>
                                        <p:attrNameLst>
                                          <p:attrName>ppt_y</p:attrName>
                                        </p:attrNameLst>
                                      </p:cBhvr>
                                      <p:tavLst>
                                        <p:tav tm="0">
                                          <p:val>
                                            <p:strVal val="#ppt_y+.1"/>
                                          </p:val>
                                        </p:tav>
                                        <p:tav tm="100000">
                                          <p:val>
                                            <p:strVal val="#ppt_y"/>
                                          </p:val>
                                        </p:tav>
                                      </p:tavLst>
                                    </p:anim>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23"/>
                                        </p:tgtEl>
                                        <p:attrNameLst>
                                          <p:attrName>style.visibility</p:attrName>
                                        </p:attrNameLst>
                                      </p:cBhvr>
                                      <p:to>
                                        <p:strVal val="visible"/>
                                      </p:to>
                                    </p:set>
                                    <p:animEffect transition="in" filter="wipe(left)">
                                      <p:cBhvr>
                                        <p:cTn id="70" dur="500"/>
                                        <p:tgtEl>
                                          <p:spTgt spid="23"/>
                                        </p:tgtEl>
                                      </p:cBhvr>
                                    </p:animEffect>
                                  </p:childTnLst>
                                </p:cTn>
                              </p:par>
                            </p:childTnLst>
                          </p:cTn>
                        </p:par>
                        <p:par>
                          <p:cTn id="71" fill="hold">
                            <p:stCondLst>
                              <p:cond delay="7500"/>
                            </p:stCondLst>
                            <p:childTnLst>
                              <p:par>
                                <p:cTn id="72" presetID="22" presetClass="entr" presetSubtype="8" fill="hold" grpId="0" nodeType="after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wipe(left)">
                                      <p:cBhvr>
                                        <p:cTn id="74" dur="500"/>
                                        <p:tgtEl>
                                          <p:spTgt spid="20"/>
                                        </p:tgtEl>
                                      </p:cBhvr>
                                    </p:animEffect>
                                  </p:childTnLst>
                                </p:cTn>
                              </p:par>
                            </p:childTnLst>
                          </p:cTn>
                        </p:par>
                        <p:par>
                          <p:cTn id="75" fill="hold">
                            <p:stCondLst>
                              <p:cond delay="8000"/>
                            </p:stCondLst>
                            <p:childTnLst>
                              <p:par>
                                <p:cTn id="76" presetID="53" presetClass="entr" presetSubtype="16" fill="hold" grpId="0" nodeType="afterEffect">
                                  <p:stCondLst>
                                    <p:cond delay="0"/>
                                  </p:stCondLst>
                                  <p:childTnLst>
                                    <p:set>
                                      <p:cBhvr>
                                        <p:cTn id="77" dur="1" fill="hold">
                                          <p:stCondLst>
                                            <p:cond delay="0"/>
                                          </p:stCondLst>
                                        </p:cTn>
                                        <p:tgtEl>
                                          <p:spTgt spid="11"/>
                                        </p:tgtEl>
                                        <p:attrNameLst>
                                          <p:attrName>style.visibility</p:attrName>
                                        </p:attrNameLst>
                                      </p:cBhvr>
                                      <p:to>
                                        <p:strVal val="visible"/>
                                      </p:to>
                                    </p:set>
                                    <p:anim calcmode="lin" valueType="num">
                                      <p:cBhvr>
                                        <p:cTn id="78" dur="750" fill="hold"/>
                                        <p:tgtEl>
                                          <p:spTgt spid="11"/>
                                        </p:tgtEl>
                                        <p:attrNameLst>
                                          <p:attrName>ppt_w</p:attrName>
                                        </p:attrNameLst>
                                      </p:cBhvr>
                                      <p:tavLst>
                                        <p:tav tm="0">
                                          <p:val>
                                            <p:fltVal val="0"/>
                                          </p:val>
                                        </p:tav>
                                        <p:tav tm="100000">
                                          <p:val>
                                            <p:strVal val="#ppt_w"/>
                                          </p:val>
                                        </p:tav>
                                      </p:tavLst>
                                    </p:anim>
                                    <p:anim calcmode="lin" valueType="num">
                                      <p:cBhvr>
                                        <p:cTn id="79" dur="750" fill="hold"/>
                                        <p:tgtEl>
                                          <p:spTgt spid="11"/>
                                        </p:tgtEl>
                                        <p:attrNameLst>
                                          <p:attrName>ppt_h</p:attrName>
                                        </p:attrNameLst>
                                      </p:cBhvr>
                                      <p:tavLst>
                                        <p:tav tm="0">
                                          <p:val>
                                            <p:fltVal val="0"/>
                                          </p:val>
                                        </p:tav>
                                        <p:tav tm="100000">
                                          <p:val>
                                            <p:strVal val="#ppt_h"/>
                                          </p:val>
                                        </p:tav>
                                      </p:tavLst>
                                    </p:anim>
                                    <p:animEffect transition="in" filter="fade">
                                      <p:cBhvr>
                                        <p:cTn id="80" dur="750"/>
                                        <p:tgtEl>
                                          <p:spTgt spid="11"/>
                                        </p:tgtEl>
                                      </p:cBhvr>
                                    </p:animEffect>
                                  </p:childTnLst>
                                </p:cTn>
                              </p:par>
                            </p:childTnLst>
                          </p:cTn>
                        </p:par>
                        <p:par>
                          <p:cTn id="81" fill="hold">
                            <p:stCondLst>
                              <p:cond delay="8750"/>
                            </p:stCondLst>
                            <p:childTnLst>
                              <p:par>
                                <p:cTn id="82" presetID="47" presetClass="entr" presetSubtype="0" fill="hold" grpId="0" nodeType="after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fade">
                                      <p:cBhvr>
                                        <p:cTn id="84" dur="500"/>
                                        <p:tgtEl>
                                          <p:spTgt spid="36"/>
                                        </p:tgtEl>
                                      </p:cBhvr>
                                    </p:animEffect>
                                    <p:anim calcmode="lin" valueType="num">
                                      <p:cBhvr>
                                        <p:cTn id="85" dur="500" fill="hold"/>
                                        <p:tgtEl>
                                          <p:spTgt spid="36"/>
                                        </p:tgtEl>
                                        <p:attrNameLst>
                                          <p:attrName>ppt_x</p:attrName>
                                        </p:attrNameLst>
                                      </p:cBhvr>
                                      <p:tavLst>
                                        <p:tav tm="0">
                                          <p:val>
                                            <p:strVal val="#ppt_x"/>
                                          </p:val>
                                        </p:tav>
                                        <p:tav tm="100000">
                                          <p:val>
                                            <p:strVal val="#ppt_x"/>
                                          </p:val>
                                        </p:tav>
                                      </p:tavLst>
                                    </p:anim>
                                    <p:anim calcmode="lin" valueType="num">
                                      <p:cBhvr>
                                        <p:cTn id="86" dur="500" fill="hold"/>
                                        <p:tgtEl>
                                          <p:spTgt spid="36"/>
                                        </p:tgtEl>
                                        <p:attrNameLst>
                                          <p:attrName>ppt_y</p:attrName>
                                        </p:attrNameLst>
                                      </p:cBhvr>
                                      <p:tavLst>
                                        <p:tav tm="0">
                                          <p:val>
                                            <p:strVal val="#ppt_y-.1"/>
                                          </p:val>
                                        </p:tav>
                                        <p:tav tm="100000">
                                          <p:val>
                                            <p:strVal val="#ppt_y"/>
                                          </p:val>
                                        </p:tav>
                                      </p:tavLst>
                                    </p:anim>
                                  </p:childTnLst>
                                </p:cTn>
                              </p:par>
                            </p:childTnLst>
                          </p:cTn>
                        </p:par>
                        <p:par>
                          <p:cTn id="87" fill="hold">
                            <p:stCondLst>
                              <p:cond delay="9250"/>
                            </p:stCondLst>
                            <p:childTnLst>
                              <p:par>
                                <p:cTn id="88" presetID="22" presetClass="entr" presetSubtype="8" fill="hold" nodeType="after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wipe(left)">
                                      <p:cBhvr>
                                        <p:cTn id="90" dur="500"/>
                                        <p:tgtEl>
                                          <p:spTgt spid="25"/>
                                        </p:tgtEl>
                                      </p:cBhvr>
                                    </p:animEffect>
                                  </p:childTnLst>
                                </p:cTn>
                              </p:par>
                            </p:childTnLst>
                          </p:cTn>
                        </p:par>
                        <p:par>
                          <p:cTn id="91" fill="hold">
                            <p:stCondLst>
                              <p:cond delay="9750"/>
                            </p:stCondLst>
                            <p:childTnLst>
                              <p:par>
                                <p:cTn id="92" presetID="22" presetClass="entr" presetSubtype="8" fill="hold" grpId="0" nodeType="afterEffect">
                                  <p:stCondLst>
                                    <p:cond delay="0"/>
                                  </p:stCondLst>
                                  <p:childTnLst>
                                    <p:set>
                                      <p:cBhvr>
                                        <p:cTn id="93" dur="1" fill="hold">
                                          <p:stCondLst>
                                            <p:cond delay="0"/>
                                          </p:stCondLst>
                                        </p:cTn>
                                        <p:tgtEl>
                                          <p:spTgt spid="21"/>
                                        </p:tgtEl>
                                        <p:attrNameLst>
                                          <p:attrName>style.visibility</p:attrName>
                                        </p:attrNameLst>
                                      </p:cBhvr>
                                      <p:to>
                                        <p:strVal val="visible"/>
                                      </p:to>
                                    </p:set>
                                    <p:animEffect transition="in" filter="wipe(left)">
                                      <p:cBhvr>
                                        <p:cTn id="94" dur="500"/>
                                        <p:tgtEl>
                                          <p:spTgt spid="21"/>
                                        </p:tgtEl>
                                      </p:cBhvr>
                                    </p:animEffect>
                                  </p:childTnLst>
                                </p:cTn>
                              </p:par>
                            </p:childTnLst>
                          </p:cTn>
                        </p:par>
                        <p:par>
                          <p:cTn id="95" fill="hold">
                            <p:stCondLst>
                              <p:cond delay="10250"/>
                            </p:stCondLst>
                            <p:childTnLst>
                              <p:par>
                                <p:cTn id="96" presetID="53" presetClass="entr" presetSubtype="16" fill="hold" grpId="0" nodeType="afterEffect">
                                  <p:stCondLst>
                                    <p:cond delay="0"/>
                                  </p:stCondLst>
                                  <p:childTnLst>
                                    <p:set>
                                      <p:cBhvr>
                                        <p:cTn id="97" dur="1" fill="hold">
                                          <p:stCondLst>
                                            <p:cond delay="0"/>
                                          </p:stCondLst>
                                        </p:cTn>
                                        <p:tgtEl>
                                          <p:spTgt spid="12"/>
                                        </p:tgtEl>
                                        <p:attrNameLst>
                                          <p:attrName>style.visibility</p:attrName>
                                        </p:attrNameLst>
                                      </p:cBhvr>
                                      <p:to>
                                        <p:strVal val="visible"/>
                                      </p:to>
                                    </p:set>
                                    <p:anim calcmode="lin" valueType="num">
                                      <p:cBhvr>
                                        <p:cTn id="98" dur="750" fill="hold"/>
                                        <p:tgtEl>
                                          <p:spTgt spid="12"/>
                                        </p:tgtEl>
                                        <p:attrNameLst>
                                          <p:attrName>ppt_w</p:attrName>
                                        </p:attrNameLst>
                                      </p:cBhvr>
                                      <p:tavLst>
                                        <p:tav tm="0">
                                          <p:val>
                                            <p:fltVal val="0"/>
                                          </p:val>
                                        </p:tav>
                                        <p:tav tm="100000">
                                          <p:val>
                                            <p:strVal val="#ppt_w"/>
                                          </p:val>
                                        </p:tav>
                                      </p:tavLst>
                                    </p:anim>
                                    <p:anim calcmode="lin" valueType="num">
                                      <p:cBhvr>
                                        <p:cTn id="99" dur="750" fill="hold"/>
                                        <p:tgtEl>
                                          <p:spTgt spid="12"/>
                                        </p:tgtEl>
                                        <p:attrNameLst>
                                          <p:attrName>ppt_h</p:attrName>
                                        </p:attrNameLst>
                                      </p:cBhvr>
                                      <p:tavLst>
                                        <p:tav tm="0">
                                          <p:val>
                                            <p:fltVal val="0"/>
                                          </p:val>
                                        </p:tav>
                                        <p:tav tm="100000">
                                          <p:val>
                                            <p:strVal val="#ppt_h"/>
                                          </p:val>
                                        </p:tav>
                                      </p:tavLst>
                                    </p:anim>
                                    <p:animEffect transition="in" filter="fade">
                                      <p:cBhvr>
                                        <p:cTn id="100" dur="750"/>
                                        <p:tgtEl>
                                          <p:spTgt spid="12"/>
                                        </p:tgtEl>
                                      </p:cBhvr>
                                    </p:animEffect>
                                  </p:childTnLst>
                                </p:cTn>
                              </p:par>
                            </p:childTnLst>
                          </p:cTn>
                        </p:par>
                        <p:par>
                          <p:cTn id="101" fill="hold">
                            <p:stCondLst>
                              <p:cond delay="11000"/>
                            </p:stCondLst>
                            <p:childTnLst>
                              <p:par>
                                <p:cTn id="102" presetID="42" presetClass="entr" presetSubtype="0" fill="hold" grpId="0" nodeType="afterEffect">
                                  <p:stCondLst>
                                    <p:cond delay="0"/>
                                  </p:stCondLst>
                                  <p:childTnLst>
                                    <p:set>
                                      <p:cBhvr>
                                        <p:cTn id="103" dur="1" fill="hold">
                                          <p:stCondLst>
                                            <p:cond delay="0"/>
                                          </p:stCondLst>
                                        </p:cTn>
                                        <p:tgtEl>
                                          <p:spTgt spid="31"/>
                                        </p:tgtEl>
                                        <p:attrNameLst>
                                          <p:attrName>style.visibility</p:attrName>
                                        </p:attrNameLst>
                                      </p:cBhvr>
                                      <p:to>
                                        <p:strVal val="visible"/>
                                      </p:to>
                                    </p:set>
                                    <p:animEffect transition="in" filter="fade">
                                      <p:cBhvr>
                                        <p:cTn id="104" dur="500"/>
                                        <p:tgtEl>
                                          <p:spTgt spid="31"/>
                                        </p:tgtEl>
                                      </p:cBhvr>
                                    </p:animEffect>
                                    <p:anim calcmode="lin" valueType="num">
                                      <p:cBhvr>
                                        <p:cTn id="105" dur="500" fill="hold"/>
                                        <p:tgtEl>
                                          <p:spTgt spid="31"/>
                                        </p:tgtEl>
                                        <p:attrNameLst>
                                          <p:attrName>ppt_x</p:attrName>
                                        </p:attrNameLst>
                                      </p:cBhvr>
                                      <p:tavLst>
                                        <p:tav tm="0">
                                          <p:val>
                                            <p:strVal val="#ppt_x"/>
                                          </p:val>
                                        </p:tav>
                                        <p:tav tm="100000">
                                          <p:val>
                                            <p:strVal val="#ppt_x"/>
                                          </p:val>
                                        </p:tav>
                                      </p:tavLst>
                                    </p:anim>
                                    <p:anim calcmode="lin" valueType="num">
                                      <p:cBhvr>
                                        <p:cTn id="106" dur="500" fill="hold"/>
                                        <p:tgtEl>
                                          <p:spTgt spid="31"/>
                                        </p:tgtEl>
                                        <p:attrNameLst>
                                          <p:attrName>ppt_y</p:attrName>
                                        </p:attrNameLst>
                                      </p:cBhvr>
                                      <p:tavLst>
                                        <p:tav tm="0">
                                          <p:val>
                                            <p:strVal val="#ppt_y+.1"/>
                                          </p:val>
                                        </p:tav>
                                        <p:tav tm="100000">
                                          <p:val>
                                            <p:strVal val="#ppt_y"/>
                                          </p:val>
                                        </p:tav>
                                      </p:tavLst>
                                    </p:anim>
                                  </p:childTnLst>
                                </p:cTn>
                              </p:par>
                            </p:childTnLst>
                          </p:cTn>
                        </p:par>
                        <p:par>
                          <p:cTn id="107" fill="hold">
                            <p:stCondLst>
                              <p:cond delay="11500"/>
                            </p:stCondLst>
                            <p:childTnLst>
                              <p:par>
                                <p:cTn id="108" presetID="22" presetClass="entr" presetSubtype="1" fill="hold" nodeType="afterEffect">
                                  <p:stCondLst>
                                    <p:cond delay="0"/>
                                  </p:stCondLst>
                                  <p:childTnLst>
                                    <p:set>
                                      <p:cBhvr>
                                        <p:cTn id="109" dur="1" fill="hold">
                                          <p:stCondLst>
                                            <p:cond delay="0"/>
                                          </p:stCondLst>
                                        </p:cTn>
                                        <p:tgtEl>
                                          <p:spTgt spid="28"/>
                                        </p:tgtEl>
                                        <p:attrNameLst>
                                          <p:attrName>style.visibility</p:attrName>
                                        </p:attrNameLst>
                                      </p:cBhvr>
                                      <p:to>
                                        <p:strVal val="visible"/>
                                      </p:to>
                                    </p:set>
                                    <p:animEffect transition="in" filter="wipe(up)">
                                      <p:cBhvr>
                                        <p:cTn id="110" dur="500"/>
                                        <p:tgtEl>
                                          <p:spTgt spid="28"/>
                                        </p:tgtEl>
                                      </p:cBhvr>
                                    </p:animEffect>
                                  </p:childTnLst>
                                </p:cTn>
                              </p:par>
                            </p:childTnLst>
                          </p:cTn>
                        </p:par>
                        <p:par>
                          <p:cTn id="111" fill="hold">
                            <p:stCondLst>
                              <p:cond delay="12000"/>
                            </p:stCondLst>
                            <p:childTnLst>
                              <p:par>
                                <p:cTn id="112" presetID="55" presetClass="entr" presetSubtype="0" fill="hold" grpId="0" nodeType="afterEffect">
                                  <p:stCondLst>
                                    <p:cond delay="0"/>
                                  </p:stCondLst>
                                  <p:childTnLst>
                                    <p:set>
                                      <p:cBhvr>
                                        <p:cTn id="113" dur="1" fill="hold">
                                          <p:stCondLst>
                                            <p:cond delay="0"/>
                                          </p:stCondLst>
                                        </p:cTn>
                                        <p:tgtEl>
                                          <p:spTgt spid="34"/>
                                        </p:tgtEl>
                                        <p:attrNameLst>
                                          <p:attrName>style.visibility</p:attrName>
                                        </p:attrNameLst>
                                      </p:cBhvr>
                                      <p:to>
                                        <p:strVal val="visible"/>
                                      </p:to>
                                    </p:set>
                                    <p:anim calcmode="lin" valueType="num">
                                      <p:cBhvr>
                                        <p:cTn id="114" dur="750" fill="hold"/>
                                        <p:tgtEl>
                                          <p:spTgt spid="34"/>
                                        </p:tgtEl>
                                        <p:attrNameLst>
                                          <p:attrName>ppt_w</p:attrName>
                                        </p:attrNameLst>
                                      </p:cBhvr>
                                      <p:tavLst>
                                        <p:tav tm="0">
                                          <p:val>
                                            <p:strVal val="#ppt_w*0.70"/>
                                          </p:val>
                                        </p:tav>
                                        <p:tav tm="100000">
                                          <p:val>
                                            <p:strVal val="#ppt_w"/>
                                          </p:val>
                                        </p:tav>
                                      </p:tavLst>
                                    </p:anim>
                                    <p:anim calcmode="lin" valueType="num">
                                      <p:cBhvr>
                                        <p:cTn id="115" dur="750" fill="hold"/>
                                        <p:tgtEl>
                                          <p:spTgt spid="34"/>
                                        </p:tgtEl>
                                        <p:attrNameLst>
                                          <p:attrName>ppt_h</p:attrName>
                                        </p:attrNameLst>
                                      </p:cBhvr>
                                      <p:tavLst>
                                        <p:tav tm="0">
                                          <p:val>
                                            <p:strVal val="#ppt_h"/>
                                          </p:val>
                                        </p:tav>
                                        <p:tav tm="100000">
                                          <p:val>
                                            <p:strVal val="#ppt_h"/>
                                          </p:val>
                                        </p:tav>
                                      </p:tavLst>
                                    </p:anim>
                                    <p:animEffect transition="in" filter="fade">
                                      <p:cBhvr>
                                        <p:cTn id="116" dur="750"/>
                                        <p:tgtEl>
                                          <p:spTgt spid="34"/>
                                        </p:tgtEl>
                                      </p:cBhvr>
                                    </p:animEffect>
                                  </p:childTnLst>
                                </p:cTn>
                              </p:par>
                              <p:par>
                                <p:cTn id="117" presetID="55" presetClass="entr" presetSubtype="0" fill="hold" grpId="0" nodeType="withEffect">
                                  <p:stCondLst>
                                    <p:cond delay="0"/>
                                  </p:stCondLst>
                                  <p:childTnLst>
                                    <p:set>
                                      <p:cBhvr>
                                        <p:cTn id="118" dur="1" fill="hold">
                                          <p:stCondLst>
                                            <p:cond delay="0"/>
                                          </p:stCondLst>
                                        </p:cTn>
                                        <p:tgtEl>
                                          <p:spTgt spid="35"/>
                                        </p:tgtEl>
                                        <p:attrNameLst>
                                          <p:attrName>style.visibility</p:attrName>
                                        </p:attrNameLst>
                                      </p:cBhvr>
                                      <p:to>
                                        <p:strVal val="visible"/>
                                      </p:to>
                                    </p:set>
                                    <p:anim calcmode="lin" valueType="num">
                                      <p:cBhvr>
                                        <p:cTn id="119" dur="750" fill="hold"/>
                                        <p:tgtEl>
                                          <p:spTgt spid="35"/>
                                        </p:tgtEl>
                                        <p:attrNameLst>
                                          <p:attrName>ppt_w</p:attrName>
                                        </p:attrNameLst>
                                      </p:cBhvr>
                                      <p:tavLst>
                                        <p:tav tm="0">
                                          <p:val>
                                            <p:strVal val="#ppt_w*0.70"/>
                                          </p:val>
                                        </p:tav>
                                        <p:tav tm="100000">
                                          <p:val>
                                            <p:strVal val="#ppt_w"/>
                                          </p:val>
                                        </p:tav>
                                      </p:tavLst>
                                    </p:anim>
                                    <p:anim calcmode="lin" valueType="num">
                                      <p:cBhvr>
                                        <p:cTn id="120" dur="750" fill="hold"/>
                                        <p:tgtEl>
                                          <p:spTgt spid="35"/>
                                        </p:tgtEl>
                                        <p:attrNameLst>
                                          <p:attrName>ppt_h</p:attrName>
                                        </p:attrNameLst>
                                      </p:cBhvr>
                                      <p:tavLst>
                                        <p:tav tm="0">
                                          <p:val>
                                            <p:strVal val="#ppt_h"/>
                                          </p:val>
                                        </p:tav>
                                        <p:tav tm="100000">
                                          <p:val>
                                            <p:strVal val="#ppt_h"/>
                                          </p:val>
                                        </p:tav>
                                      </p:tavLst>
                                    </p:anim>
                                    <p:animEffect transition="in" filter="fade">
                                      <p:cBhvr>
                                        <p:cTn id="121" dur="7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tmplLst>
          <p:tmpl>
            <p:tnLst>
              <p:par>
                <p:cTn presetID="55" presetClass="entr" presetSubtype="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p:cTn dur="750" fill="hold"/>
                        <p:tgtEl>
                          <p:spTgt spid="34"/>
                        </p:tgtEl>
                        <p:attrNameLst>
                          <p:attrName>ppt_w</p:attrName>
                        </p:attrNameLst>
                      </p:cBhvr>
                      <p:tavLst>
                        <p:tav tm="0">
                          <p:val>
                            <p:strVal val="#ppt_w*0.70"/>
                          </p:val>
                        </p:tav>
                        <p:tav tm="100000">
                          <p:val>
                            <p:strVal val="#ppt_w"/>
                          </p:val>
                        </p:tav>
                      </p:tavLst>
                    </p:anim>
                    <p:anim calcmode="lin" valueType="num">
                      <p:cBhvr>
                        <p:cTn dur="750" fill="hold"/>
                        <p:tgtEl>
                          <p:spTgt spid="34"/>
                        </p:tgtEl>
                        <p:attrNameLst>
                          <p:attrName>ppt_h</p:attrName>
                        </p:attrNameLst>
                      </p:cBhvr>
                      <p:tavLst>
                        <p:tav tm="0">
                          <p:val>
                            <p:strVal val="#ppt_h"/>
                          </p:val>
                        </p:tav>
                        <p:tav tm="100000">
                          <p:val>
                            <p:strVal val="#ppt_h"/>
                          </p:val>
                        </p:tav>
                      </p:tavLst>
                    </p:anim>
                    <p:animEffect transition="in" filter="fade">
                      <p:cBhvr>
                        <p:cTn dur="750"/>
                        <p:tgtEl>
                          <p:spTgt spid="34"/>
                        </p:tgtEl>
                      </p:cBhvr>
                    </p:animEffect>
                  </p:childTnLst>
                </p:cTn>
              </p:par>
            </p:tnLst>
          </p:tmpl>
        </p:tmplLst>
      </p:bldP>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750"/>
                        <p:tgtEl>
                          <p:spTgt spid="13"/>
                        </p:tgtEl>
                      </p:cBhvr>
                    </p:animEffect>
                  </p:childTnLst>
                </p:cTn>
              </p:par>
            </p:tnLst>
          </p:tmpl>
        </p:tmplLst>
      </p:bldP>
      <p:bldP spid="8" grpId="0"/>
      <p:bldP spid="9" grpId="0"/>
      <p:bldP spid="10" grpId="0"/>
      <p:bldP spid="11" grpId="0"/>
      <p:bldP spid="12" grpId="0"/>
      <p:bldP spid="17" grpId="0" animBg="1"/>
      <p:bldP spid="18" grpId="0" animBg="1"/>
      <p:bldP spid="19" grpId="0" animBg="1"/>
      <p:bldP spid="20" grpId="0" animBg="1"/>
      <p:bldP spid="21" grpId="0" animBg="1"/>
      <p:bldP spid="3" grpId="0">
        <p:tmplLst>
          <p:tmpl>
            <p:tnLst>
              <p:par>
                <p:cTn presetID="42"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anim calcmode="lin" valueType="num">
                      <p:cBhvr>
                        <p:cTn dur="500" fill="hold"/>
                        <p:tgtEl>
                          <p:spTgt spid="3"/>
                        </p:tgtEl>
                        <p:attrNameLst>
                          <p:attrName>ppt_x</p:attrName>
                        </p:attrNameLst>
                      </p:cBhvr>
                      <p:tavLst>
                        <p:tav tm="0">
                          <p:val>
                            <p:strVal val="#ppt_x"/>
                          </p:val>
                        </p:tav>
                        <p:tav tm="100000">
                          <p:val>
                            <p:strVal val="#ppt_x"/>
                          </p:val>
                        </p:tav>
                      </p:tavLst>
                    </p:anim>
                    <p:anim calcmode="lin" valueType="num">
                      <p:cBhvr>
                        <p:cTn dur="500" fill="hold"/>
                        <p:tgtEl>
                          <p:spTgt spid="3"/>
                        </p:tgtEl>
                        <p:attrNameLst>
                          <p:attrName>ppt_y</p:attrName>
                        </p:attrNameLst>
                      </p:cBhvr>
                      <p:tavLst>
                        <p:tav tm="0">
                          <p:val>
                            <p:strVal val="#ppt_y+.1"/>
                          </p:val>
                        </p:tav>
                        <p:tav tm="100000">
                          <p:val>
                            <p:strVal val="#ppt_y"/>
                          </p:val>
                        </p:tav>
                      </p:tavLst>
                    </p:anim>
                  </p:childTnLst>
                </p:cTn>
              </p:par>
            </p:tnLst>
          </p:tmpl>
        </p:tmplLst>
      </p:bldP>
      <p:bldP spid="30" grpId="0">
        <p:tmplLst>
          <p:tmpl>
            <p:tnLst>
              <p:par>
                <p:cTn presetID="42" presetClass="entr" presetSubtype="0"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p:tmplLst>
          <p:tmpl>
            <p:tnLst>
              <p:par>
                <p:cTn presetID="42" presetClass="entr" presetSubtype="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33" grpId="0">
        <p:tmplLst>
          <p:tmpl>
            <p:tnLst>
              <p:par>
                <p:cTn presetID="47"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anim calcmode="lin" valueType="num">
                      <p:cBhvr>
                        <p:cTn dur="500" fill="hold"/>
                        <p:tgtEl>
                          <p:spTgt spid="33"/>
                        </p:tgtEl>
                        <p:attrNameLst>
                          <p:attrName>ppt_x</p:attrName>
                        </p:attrNameLst>
                      </p:cBhvr>
                      <p:tavLst>
                        <p:tav tm="0">
                          <p:val>
                            <p:strVal val="#ppt_x"/>
                          </p:val>
                        </p:tav>
                        <p:tav tm="100000">
                          <p:val>
                            <p:strVal val="#ppt_x"/>
                          </p:val>
                        </p:tav>
                      </p:tavLst>
                    </p:anim>
                    <p:anim calcmode="lin" valueType="num">
                      <p:cBhvr>
                        <p:cTn dur="500" fill="hold"/>
                        <p:tgtEl>
                          <p:spTgt spid="33"/>
                        </p:tgtEl>
                        <p:attrNameLst>
                          <p:attrName>ppt_y</p:attrName>
                        </p:attrNameLst>
                      </p:cBhvr>
                      <p:tavLst>
                        <p:tav tm="0">
                          <p:val>
                            <p:strVal val="#ppt_y-.1"/>
                          </p:val>
                        </p:tav>
                        <p:tav tm="100000">
                          <p:val>
                            <p:strVal val="#ppt_y"/>
                          </p:val>
                        </p:tav>
                      </p:tavLst>
                    </p:anim>
                  </p:childTnLst>
                </p:cTn>
              </p:par>
            </p:tnLst>
          </p:tmpl>
        </p:tmplLst>
      </p:bldP>
      <p:bldP spid="36" grpId="0">
        <p:tmplLst>
          <p:tmpl>
            <p:tnLst>
              <p:par>
                <p:cTn presetID="47" presetClass="entr" presetSubtype="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anim calcmode="lin" valueType="num">
                      <p:cBhvr>
                        <p:cTn dur="500" fill="hold"/>
                        <p:tgtEl>
                          <p:spTgt spid="36"/>
                        </p:tgtEl>
                        <p:attrNameLst>
                          <p:attrName>ppt_x</p:attrName>
                        </p:attrNameLst>
                      </p:cBhvr>
                      <p:tavLst>
                        <p:tav tm="0">
                          <p:val>
                            <p:strVal val="#ppt_x"/>
                          </p:val>
                        </p:tav>
                        <p:tav tm="100000">
                          <p:val>
                            <p:strVal val="#ppt_x"/>
                          </p:val>
                        </p:tav>
                      </p:tavLst>
                    </p:anim>
                    <p:anim calcmode="lin" valueType="num">
                      <p:cBhvr>
                        <p:cTn dur="500" fill="hold"/>
                        <p:tgtEl>
                          <p:spTgt spid="36"/>
                        </p:tgtEl>
                        <p:attrNameLst>
                          <p:attrName>ppt_y</p:attrName>
                        </p:attrNameLst>
                      </p:cBhvr>
                      <p:tavLst>
                        <p:tav tm="0">
                          <p:val>
                            <p:strVal val="#ppt_y-.1"/>
                          </p:val>
                        </p:tav>
                        <p:tav tm="100000">
                          <p:val>
                            <p:strVal val="#ppt_y"/>
                          </p:val>
                        </p:tav>
                      </p:tavLst>
                    </p:anim>
                  </p:childTnLst>
                </p:cTn>
              </p:par>
            </p:tnLst>
          </p:tmpl>
        </p:tmplLst>
      </p:bldP>
      <p:bldP spid="35" grpId="0">
        <p:tmplLst>
          <p:tmpl>
            <p:tnLst>
              <p:par>
                <p:cTn presetID="55" presetClass="entr" presetSubtype="0" fill="hold" nodeType="with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p:cTn dur="750" fill="hold"/>
                        <p:tgtEl>
                          <p:spTgt spid="35"/>
                        </p:tgtEl>
                        <p:attrNameLst>
                          <p:attrName>ppt_w</p:attrName>
                        </p:attrNameLst>
                      </p:cBhvr>
                      <p:tavLst>
                        <p:tav tm="0">
                          <p:val>
                            <p:strVal val="#ppt_w*0.70"/>
                          </p:val>
                        </p:tav>
                        <p:tav tm="100000">
                          <p:val>
                            <p:strVal val="#ppt_w"/>
                          </p:val>
                        </p:tav>
                      </p:tavLst>
                    </p:anim>
                    <p:anim calcmode="lin" valueType="num">
                      <p:cBhvr>
                        <p:cTn dur="750" fill="hold"/>
                        <p:tgtEl>
                          <p:spTgt spid="35"/>
                        </p:tgtEl>
                        <p:attrNameLst>
                          <p:attrName>ppt_h</p:attrName>
                        </p:attrNameLst>
                      </p:cBhvr>
                      <p:tavLst>
                        <p:tav tm="0">
                          <p:val>
                            <p:strVal val="#ppt_h"/>
                          </p:val>
                        </p:tav>
                        <p:tav tm="100000">
                          <p:val>
                            <p:strVal val="#ppt_h"/>
                          </p:val>
                        </p:tav>
                      </p:tavLst>
                    </p:anim>
                    <p:animEffect transition="in" filter="fade">
                      <p:cBhvr>
                        <p:cTn dur="750"/>
                        <p:tgtEl>
                          <p:spTgt spid="35"/>
                        </p:tgtEl>
                      </p:cBhvr>
                    </p:animEffect>
                  </p:childTnLst>
                </p:cTn>
              </p:par>
            </p:tnLst>
          </p:tmpl>
        </p:tmplLst>
      </p:bldP>
      <p:bldP spid="27"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prove">
    <p:spTree>
      <p:nvGrpSpPr>
        <p:cNvPr id="1" name=""/>
        <p:cNvGrpSpPr/>
        <p:nvPr/>
      </p:nvGrpSpPr>
      <p:grpSpPr>
        <a:xfrm>
          <a:off x="0" y="0"/>
          <a:ext cx="0" cy="0"/>
          <a:chOff x="0" y="0"/>
          <a:chExt cx="0" cy="0"/>
        </a:xfrm>
      </p:grpSpPr>
      <p:sp>
        <p:nvSpPr>
          <p:cNvPr id="13"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4" name="Picture Placeholder 3"/>
          <p:cNvSpPr>
            <a:spLocks noGrp="1"/>
          </p:cNvSpPr>
          <p:nvPr>
            <p:ph type="pic" sz="quarter" idx="18"/>
          </p:nvPr>
        </p:nvSpPr>
        <p:spPr>
          <a:xfrm>
            <a:off x="1" y="3613665"/>
            <a:ext cx="12274378" cy="5420490"/>
          </a:xfrm>
          <a:prstGeom prst="rect">
            <a:avLst/>
          </a:prstGeom>
        </p:spPr>
        <p:txBody>
          <a:bodyPr/>
          <a:lstStyle/>
          <a:p>
            <a:endParaRPr lang="id-ID"/>
          </a:p>
        </p:txBody>
      </p:sp>
      <p:sp>
        <p:nvSpPr>
          <p:cNvPr id="29" name="Picture Placeholder 3"/>
          <p:cNvSpPr>
            <a:spLocks noGrp="1"/>
          </p:cNvSpPr>
          <p:nvPr>
            <p:ph type="pic" sz="quarter" idx="19"/>
          </p:nvPr>
        </p:nvSpPr>
        <p:spPr>
          <a:xfrm>
            <a:off x="12274379" y="3613665"/>
            <a:ext cx="12109621" cy="5420490"/>
          </a:xfrm>
          <a:prstGeom prst="rect">
            <a:avLst/>
          </a:prstGeom>
        </p:spPr>
        <p:txBody>
          <a:bodyPr/>
          <a:lstStyle/>
          <a:p>
            <a:endParaRPr lang="id-ID"/>
          </a:p>
        </p:txBody>
      </p:sp>
      <p:sp>
        <p:nvSpPr>
          <p:cNvPr id="37" name="Text Placeholder 2"/>
          <p:cNvSpPr>
            <a:spLocks noGrp="1"/>
          </p:cNvSpPr>
          <p:nvPr>
            <p:ph type="body" sz="quarter" idx="23" hasCustomPrompt="1"/>
          </p:nvPr>
        </p:nvSpPr>
        <p:spPr>
          <a:xfrm>
            <a:off x="3391547" y="10376915"/>
            <a:ext cx="17600906" cy="1772863"/>
          </a:xfrm>
          <a:prstGeom prst="rect">
            <a:avLst/>
          </a:prstGeom>
        </p:spPr>
        <p:txBody>
          <a:bodyPr anchor="ctr"/>
          <a:lstStyle>
            <a:lvl1pPr marL="0" marR="0" indent="0" algn="ctr" defTabSz="1828800" rtl="0" eaLnBrk="1" fontAlgn="auto" latinLnBrk="0" hangingPunct="1">
              <a:lnSpc>
                <a:spcPct val="90000"/>
              </a:lnSpc>
              <a:spcBef>
                <a:spcPts val="600"/>
              </a:spcBef>
              <a:spcAft>
                <a:spcPts val="0"/>
              </a:spcAft>
              <a:buClrTx/>
              <a:buSzTx/>
              <a:buFont typeface="Arial" panose="020B0604020202020204" pitchFamily="34" charset="0"/>
              <a:buNone/>
              <a:tabLst/>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617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75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750"/>
                        <p:tgtEl>
                          <p:spTgt spid="13"/>
                        </p:tgtEl>
                      </p:cBhvr>
                    </p:animEffect>
                  </p:childTnLst>
                </p:cTn>
              </p:par>
            </p:tnLst>
          </p:tmpl>
        </p:tmplLst>
      </p:bldP>
      <p:bldP spid="9" grpId="0"/>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ission, award">
    <p:spTree>
      <p:nvGrpSpPr>
        <p:cNvPr id="1" name=""/>
        <p:cNvGrpSpPr/>
        <p:nvPr/>
      </p:nvGrpSpPr>
      <p:grpSpPr>
        <a:xfrm>
          <a:off x="0" y="0"/>
          <a:ext cx="0" cy="0"/>
          <a:chOff x="0" y="0"/>
          <a:chExt cx="0" cy="0"/>
        </a:xfrm>
      </p:grpSpPr>
      <p:sp>
        <p:nvSpPr>
          <p:cNvPr id="13"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9" name="Text Placeholder 2"/>
          <p:cNvSpPr>
            <a:spLocks noGrp="1"/>
          </p:cNvSpPr>
          <p:nvPr>
            <p:ph type="body" sz="quarter" idx="18"/>
          </p:nvPr>
        </p:nvSpPr>
        <p:spPr>
          <a:xfrm>
            <a:off x="1644832" y="4878226"/>
            <a:ext cx="5054233" cy="2265701"/>
          </a:xfrm>
          <a:prstGeom prst="rect">
            <a:avLst/>
          </a:prstGeom>
        </p:spPr>
        <p:txBody>
          <a:bodyPr anchor="ctr">
            <a:normAutofit/>
          </a:bodyPr>
          <a:lstStyle>
            <a:lvl1pPr marL="0" indent="0" algn="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0" name="Text Placeholder 2"/>
          <p:cNvSpPr>
            <a:spLocks noGrp="1"/>
          </p:cNvSpPr>
          <p:nvPr>
            <p:ph type="body" sz="quarter" idx="19"/>
          </p:nvPr>
        </p:nvSpPr>
        <p:spPr>
          <a:xfrm>
            <a:off x="17719405" y="8649949"/>
            <a:ext cx="5054233" cy="2265701"/>
          </a:xfrm>
          <a:prstGeom prst="rect">
            <a:avLst/>
          </a:prstGeom>
        </p:spPr>
        <p:txBody>
          <a:bodyPr anchor="ctr">
            <a:normAutofit/>
          </a:bodyPr>
          <a:lstStyle>
            <a:lvl1pPr marL="0" indent="0">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 Placeholder 2"/>
          <p:cNvSpPr>
            <a:spLocks noGrp="1"/>
          </p:cNvSpPr>
          <p:nvPr>
            <p:ph type="body" sz="quarter" idx="20"/>
          </p:nvPr>
        </p:nvSpPr>
        <p:spPr>
          <a:xfrm>
            <a:off x="1797231" y="8649949"/>
            <a:ext cx="5054233" cy="2265701"/>
          </a:xfrm>
          <a:prstGeom prst="rect">
            <a:avLst/>
          </a:prstGeom>
        </p:spPr>
        <p:txBody>
          <a:bodyPr anchor="ctr">
            <a:normAutofit/>
          </a:bodyPr>
          <a:lstStyle>
            <a:lvl1pPr marL="0" indent="0" algn="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2" name="Text Placeholder 2"/>
          <p:cNvSpPr>
            <a:spLocks noGrp="1"/>
          </p:cNvSpPr>
          <p:nvPr>
            <p:ph type="body" sz="quarter" idx="21"/>
          </p:nvPr>
        </p:nvSpPr>
        <p:spPr>
          <a:xfrm>
            <a:off x="17719406" y="4878226"/>
            <a:ext cx="5054233" cy="2265701"/>
          </a:xfrm>
          <a:prstGeom prst="rect">
            <a:avLst/>
          </a:prstGeom>
        </p:spPr>
        <p:txBody>
          <a:bodyPr anchor="ctr">
            <a:normAutofit/>
          </a:bodyPr>
          <a:lstStyle>
            <a:lvl1pPr marL="0" indent="0">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0" name="TextBox 9"/>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691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75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750"/>
                        <p:tgtEl>
                          <p:spTgt spid="13"/>
                        </p:tgtEl>
                      </p:cBhvr>
                    </p:animEffect>
                  </p:childTnLst>
                </p:cTn>
              </p:par>
            </p:tnLst>
          </p:tmpl>
        </p:tmplLst>
      </p:bldP>
      <p:bldP spid="10"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4716124" y="0"/>
            <a:ext cx="9667875" cy="13715999"/>
          </a:xfrm>
          <a:prstGeom prst="rect">
            <a:avLst/>
          </a:prstGeom>
        </p:spPr>
        <p:txBody>
          <a:bodyPr/>
          <a:lstStyle/>
          <a:p>
            <a:endParaRPr lang="id-ID"/>
          </a:p>
        </p:txBody>
      </p:sp>
      <p:sp>
        <p:nvSpPr>
          <p:cNvPr id="9" name="Text Placeholder 12"/>
          <p:cNvSpPr>
            <a:spLocks noGrp="1"/>
          </p:cNvSpPr>
          <p:nvPr>
            <p:ph type="body" sz="quarter" idx="16" hasCustomPrompt="1"/>
          </p:nvPr>
        </p:nvSpPr>
        <p:spPr>
          <a:xfrm>
            <a:off x="14716124" y="5248371"/>
            <a:ext cx="9667876" cy="4643437"/>
          </a:xfrm>
          <a:prstGeom prst="rect">
            <a:avLst/>
          </a:prstGeom>
        </p:spPr>
        <p:txBody>
          <a:bodyPr anchor="ctr"/>
          <a:lstStyle>
            <a:lvl1pPr marL="0" indent="0" algn="ctr">
              <a:buNone/>
              <a:defRPr sz="6000">
                <a:solidFill>
                  <a:schemeClr val="tx1"/>
                </a:solidFill>
                <a:latin typeface="+mn-lt"/>
                <a:ea typeface="Open Sans bold" panose="020B0806030504020204" pitchFamily="34" charset="0"/>
                <a:cs typeface="Open Sans bold" panose="020B0806030504020204" pitchFamily="34" charset="0"/>
              </a:defRPr>
            </a:lvl1pPr>
          </a:lstStyle>
          <a:p>
            <a:pPr lvl="0"/>
            <a:r>
              <a:rPr lang="id-ID" dirty="0"/>
              <a:t>YOUR HEADER</a:t>
            </a:r>
          </a:p>
        </p:txBody>
      </p:sp>
      <p:sp>
        <p:nvSpPr>
          <p:cNvPr id="11" name="Text Placeholder 2"/>
          <p:cNvSpPr>
            <a:spLocks noGrp="1"/>
          </p:cNvSpPr>
          <p:nvPr>
            <p:ph type="body" sz="quarter" idx="18"/>
          </p:nvPr>
        </p:nvSpPr>
        <p:spPr>
          <a:xfrm>
            <a:off x="1771650" y="2915205"/>
            <a:ext cx="11002157" cy="1913721"/>
          </a:xfrm>
          <a:prstGeom prst="rect">
            <a:avLst/>
          </a:prstGeom>
        </p:spPr>
        <p:txBody>
          <a:bodyPr anchor="ctr">
            <a:normAutofit/>
          </a:bodyPr>
          <a:lstStyle>
            <a:lvl1pPr marL="0" indent="0" algn="r">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6" name="Text Placeholder 2"/>
          <p:cNvSpPr>
            <a:spLocks noGrp="1"/>
          </p:cNvSpPr>
          <p:nvPr>
            <p:ph type="body" sz="quarter" idx="19"/>
          </p:nvPr>
        </p:nvSpPr>
        <p:spPr>
          <a:xfrm>
            <a:off x="1771649" y="5378040"/>
            <a:ext cx="11002157" cy="1913721"/>
          </a:xfrm>
          <a:prstGeom prst="rect">
            <a:avLst/>
          </a:prstGeom>
        </p:spPr>
        <p:txBody>
          <a:bodyPr anchor="ctr">
            <a:normAutofit/>
          </a:bodyPr>
          <a:lstStyle>
            <a:lvl1pPr marL="0" indent="0" algn="r">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7" name="Text Placeholder 2"/>
          <p:cNvSpPr>
            <a:spLocks noGrp="1"/>
          </p:cNvSpPr>
          <p:nvPr>
            <p:ph type="body" sz="quarter" idx="20"/>
          </p:nvPr>
        </p:nvSpPr>
        <p:spPr>
          <a:xfrm>
            <a:off x="1785946" y="7840875"/>
            <a:ext cx="11002157" cy="1913721"/>
          </a:xfrm>
          <a:prstGeom prst="rect">
            <a:avLst/>
          </a:prstGeom>
        </p:spPr>
        <p:txBody>
          <a:bodyPr anchor="ctr">
            <a:normAutofit/>
          </a:bodyPr>
          <a:lstStyle>
            <a:lvl1pPr marL="0" indent="0" algn="r">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8" name="Text Placeholder 2"/>
          <p:cNvSpPr>
            <a:spLocks noGrp="1"/>
          </p:cNvSpPr>
          <p:nvPr>
            <p:ph type="body" sz="quarter" idx="21"/>
          </p:nvPr>
        </p:nvSpPr>
        <p:spPr>
          <a:xfrm>
            <a:off x="1793094" y="10301286"/>
            <a:ext cx="11002157" cy="1913721"/>
          </a:xfrm>
          <a:prstGeom prst="rect">
            <a:avLst/>
          </a:prstGeom>
        </p:spPr>
        <p:txBody>
          <a:bodyPr anchor="ctr">
            <a:normAutofit/>
          </a:bodyPr>
          <a:lstStyle>
            <a:lvl1pPr marL="0" indent="0" algn="r">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9" name="Text Placeholder 12"/>
          <p:cNvSpPr>
            <a:spLocks noGrp="1"/>
          </p:cNvSpPr>
          <p:nvPr>
            <p:ph type="body" sz="quarter" idx="22" hasCustomPrompt="1"/>
          </p:nvPr>
        </p:nvSpPr>
        <p:spPr>
          <a:xfrm>
            <a:off x="-1" y="0"/>
            <a:ext cx="14716123" cy="2366091"/>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20" name="TextBox 19"/>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5769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2" presetClass="entr" presetSubtype="2" fill="hold" grpId="0" nodeType="afterEffect" nodePh="1">
                                  <p:stCondLst>
                                    <p:cond delay="0"/>
                                  </p:stCondLst>
                                  <p:endCondLst>
                                    <p:cond evt="begin" delay="0">
                                      <p:tn val="9"/>
                                    </p:cond>
                                  </p:end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4" name="Text Placeholder 2"/>
          <p:cNvSpPr>
            <a:spLocks noGrp="1"/>
          </p:cNvSpPr>
          <p:nvPr>
            <p:ph type="body" sz="quarter" idx="23"/>
          </p:nvPr>
        </p:nvSpPr>
        <p:spPr>
          <a:xfrm>
            <a:off x="16636994" y="3403600"/>
            <a:ext cx="5975357" cy="1709338"/>
          </a:xfrm>
          <a:prstGeom prst="rect">
            <a:avLst/>
          </a:prstGeom>
        </p:spPr>
        <p:txBody>
          <a:bodyPr anchor="ctr">
            <a:normAutofit/>
          </a:bodyPr>
          <a:lstStyle>
            <a:lvl1pPr marL="0" indent="0" algn="l">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5" name="Text Placeholder 2"/>
          <p:cNvSpPr>
            <a:spLocks noGrp="1"/>
          </p:cNvSpPr>
          <p:nvPr>
            <p:ph type="body" sz="quarter" idx="24"/>
          </p:nvPr>
        </p:nvSpPr>
        <p:spPr>
          <a:xfrm>
            <a:off x="16636993" y="5603407"/>
            <a:ext cx="5975357" cy="1709338"/>
          </a:xfrm>
          <a:prstGeom prst="rect">
            <a:avLst/>
          </a:prstGeom>
        </p:spPr>
        <p:txBody>
          <a:bodyPr anchor="ctr">
            <a:normAutofit/>
          </a:bodyPr>
          <a:lstStyle>
            <a:lvl1pPr marL="0" indent="0" algn="l">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6" name="Text Placeholder 2"/>
          <p:cNvSpPr>
            <a:spLocks noGrp="1"/>
          </p:cNvSpPr>
          <p:nvPr>
            <p:ph type="body" sz="quarter" idx="25"/>
          </p:nvPr>
        </p:nvSpPr>
        <p:spPr>
          <a:xfrm>
            <a:off x="16651290" y="7803215"/>
            <a:ext cx="5975357" cy="1709337"/>
          </a:xfrm>
          <a:prstGeom prst="rect">
            <a:avLst/>
          </a:prstGeom>
        </p:spPr>
        <p:txBody>
          <a:bodyPr anchor="ctr">
            <a:normAutofit/>
          </a:bodyPr>
          <a:lstStyle>
            <a:lvl1pPr marL="0" indent="0" algn="l">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7" name="Text Placeholder 2"/>
          <p:cNvSpPr>
            <a:spLocks noGrp="1"/>
          </p:cNvSpPr>
          <p:nvPr>
            <p:ph type="body" sz="quarter" idx="26"/>
          </p:nvPr>
        </p:nvSpPr>
        <p:spPr>
          <a:xfrm>
            <a:off x="16658438" y="10000858"/>
            <a:ext cx="5975357" cy="1709337"/>
          </a:xfrm>
          <a:prstGeom prst="rect">
            <a:avLst/>
          </a:prstGeom>
        </p:spPr>
        <p:txBody>
          <a:bodyPr anchor="ctr">
            <a:normAutofit/>
          </a:bodyPr>
          <a:lstStyle>
            <a:lvl1pPr marL="0" indent="0" algn="l">
              <a:lnSpc>
                <a:spcPct val="100000"/>
              </a:lnSpc>
              <a:spcBef>
                <a:spcPts val="20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34" name="TextBox 33"/>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Tree>
    <p:extLst>
      <p:ext uri="{BB962C8B-B14F-4D97-AF65-F5344CB8AC3E}">
        <p14:creationId xmlns:p14="http://schemas.microsoft.com/office/powerpoint/2010/main" val="1884730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75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9" grpId="0" build="p">
        <p:tmplLst>
          <p:tmpl lvl="1">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750"/>
                        <p:tgtEl>
                          <p:spTgt spid="9"/>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mision">
    <p:spTree>
      <p:nvGrpSpPr>
        <p:cNvPr id="1" name=""/>
        <p:cNvGrpSpPr/>
        <p:nvPr/>
      </p:nvGrpSpPr>
      <p:grpSpPr>
        <a:xfrm>
          <a:off x="0" y="0"/>
          <a:ext cx="0" cy="0"/>
          <a:chOff x="0" y="0"/>
          <a:chExt cx="0" cy="0"/>
        </a:xfrm>
      </p:grpSpPr>
      <p:sp>
        <p:nvSpPr>
          <p:cNvPr id="13"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9" name="Text Placeholder 2"/>
          <p:cNvSpPr>
            <a:spLocks noGrp="1"/>
          </p:cNvSpPr>
          <p:nvPr>
            <p:ph type="body" sz="quarter" idx="18"/>
          </p:nvPr>
        </p:nvSpPr>
        <p:spPr>
          <a:xfrm>
            <a:off x="1747399" y="7474030"/>
            <a:ext cx="5054233" cy="2344788"/>
          </a:xfrm>
          <a:prstGeom prst="rect">
            <a:avLst/>
          </a:prstGeom>
        </p:spPr>
        <p:txBody>
          <a:bodyPr anchor="ctr">
            <a:normAutofit/>
          </a:bodyPr>
          <a:lstStyle>
            <a:lvl1pPr marL="0" indent="0" algn="ct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 Placeholder 2"/>
          <p:cNvSpPr>
            <a:spLocks noGrp="1"/>
          </p:cNvSpPr>
          <p:nvPr>
            <p:ph type="body" sz="quarter" idx="20"/>
          </p:nvPr>
        </p:nvSpPr>
        <p:spPr>
          <a:xfrm>
            <a:off x="7020753" y="9485262"/>
            <a:ext cx="5054233" cy="2344788"/>
          </a:xfrm>
          <a:prstGeom prst="rect">
            <a:avLst/>
          </a:prstGeom>
        </p:spPr>
        <p:txBody>
          <a:bodyPr anchor="ctr">
            <a:normAutofit/>
          </a:bodyPr>
          <a:lstStyle>
            <a:lvl1pPr marL="0" indent="0" algn="ct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Text Placeholder 2"/>
          <p:cNvSpPr>
            <a:spLocks noGrp="1"/>
          </p:cNvSpPr>
          <p:nvPr>
            <p:ph type="body" sz="quarter" idx="21"/>
          </p:nvPr>
        </p:nvSpPr>
        <p:spPr>
          <a:xfrm>
            <a:off x="12282721" y="9485262"/>
            <a:ext cx="5054233" cy="2344788"/>
          </a:xfrm>
          <a:prstGeom prst="rect">
            <a:avLst/>
          </a:prstGeom>
        </p:spPr>
        <p:txBody>
          <a:bodyPr anchor="ctr">
            <a:normAutofit/>
          </a:bodyPr>
          <a:lstStyle>
            <a:lvl1pPr marL="0" indent="0" algn="ct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9" name="Text Placeholder 2"/>
          <p:cNvSpPr>
            <a:spLocks noGrp="1"/>
          </p:cNvSpPr>
          <p:nvPr>
            <p:ph type="body" sz="quarter" idx="22"/>
          </p:nvPr>
        </p:nvSpPr>
        <p:spPr>
          <a:xfrm>
            <a:off x="17536979" y="7474030"/>
            <a:ext cx="5054233" cy="2344788"/>
          </a:xfrm>
          <a:prstGeom prst="rect">
            <a:avLst/>
          </a:prstGeom>
        </p:spPr>
        <p:txBody>
          <a:bodyPr anchor="ctr">
            <a:normAutofit/>
          </a:bodyPr>
          <a:lstStyle>
            <a:lvl1pPr marL="0" indent="0" algn="ct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Tree>
    <p:extLst>
      <p:ext uri="{BB962C8B-B14F-4D97-AF65-F5344CB8AC3E}">
        <p14:creationId xmlns:p14="http://schemas.microsoft.com/office/powerpoint/2010/main" val="248256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75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750"/>
                        <p:tgtEl>
                          <p:spTgt spid="13"/>
                        </p:tgtEl>
                      </p:cBhvr>
                    </p:animEffect>
                  </p:childTnLst>
                </p:cTn>
              </p:par>
            </p:tnLst>
          </p:tmpl>
        </p:tmplLst>
      </p:bldP>
      <p:bldP spid="11"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rvices1">
    <p:spTree>
      <p:nvGrpSpPr>
        <p:cNvPr id="1" name=""/>
        <p:cNvGrpSpPr/>
        <p:nvPr/>
      </p:nvGrpSpPr>
      <p:grpSpPr>
        <a:xfrm>
          <a:off x="0" y="0"/>
          <a:ext cx="0" cy="0"/>
          <a:chOff x="0" y="0"/>
          <a:chExt cx="0" cy="0"/>
        </a:xfrm>
      </p:grpSpPr>
      <p:sp>
        <p:nvSpPr>
          <p:cNvPr id="3" name="Text Placeholder 2"/>
          <p:cNvSpPr>
            <a:spLocks noGrp="1"/>
          </p:cNvSpPr>
          <p:nvPr>
            <p:ph type="body" sz="quarter" idx="18"/>
          </p:nvPr>
        </p:nvSpPr>
        <p:spPr>
          <a:xfrm>
            <a:off x="1794472" y="5036531"/>
            <a:ext cx="5054233" cy="1951575"/>
          </a:xfrm>
          <a:prstGeom prst="rect">
            <a:avLst/>
          </a:prstGeom>
        </p:spPr>
        <p:txBody>
          <a:bodyPr/>
          <a:lstStyle>
            <a:lvl1pPr marL="0" indent="0" algn="r">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0" name="Text Placeholder 2"/>
          <p:cNvSpPr>
            <a:spLocks noGrp="1"/>
          </p:cNvSpPr>
          <p:nvPr>
            <p:ph type="body" sz="quarter" idx="19"/>
          </p:nvPr>
        </p:nvSpPr>
        <p:spPr>
          <a:xfrm>
            <a:off x="17535295" y="3503898"/>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5" name="Text Placeholder 2"/>
          <p:cNvSpPr>
            <a:spLocks noGrp="1"/>
          </p:cNvSpPr>
          <p:nvPr>
            <p:ph type="body" sz="quarter" idx="20"/>
          </p:nvPr>
        </p:nvSpPr>
        <p:spPr>
          <a:xfrm>
            <a:off x="1794471" y="8159138"/>
            <a:ext cx="5054233" cy="1951575"/>
          </a:xfrm>
          <a:prstGeom prst="rect">
            <a:avLst/>
          </a:prstGeom>
        </p:spPr>
        <p:txBody>
          <a:bodyPr/>
          <a:lstStyle>
            <a:lvl1pPr marL="0" indent="0" algn="r">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0" name="Text Placeholder 2"/>
          <p:cNvSpPr>
            <a:spLocks noGrp="1"/>
          </p:cNvSpPr>
          <p:nvPr>
            <p:ph type="body" sz="quarter" idx="21"/>
          </p:nvPr>
        </p:nvSpPr>
        <p:spPr>
          <a:xfrm>
            <a:off x="17535294" y="6626504"/>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 Placeholder 2"/>
          <p:cNvSpPr>
            <a:spLocks noGrp="1"/>
          </p:cNvSpPr>
          <p:nvPr>
            <p:ph type="body" sz="quarter" idx="22"/>
          </p:nvPr>
        </p:nvSpPr>
        <p:spPr>
          <a:xfrm>
            <a:off x="17535293" y="9546201"/>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2" name="TextBox 11"/>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80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12"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rvices2">
    <p:spTree>
      <p:nvGrpSpPr>
        <p:cNvPr id="1" name=""/>
        <p:cNvGrpSpPr/>
        <p:nvPr/>
      </p:nvGrpSpPr>
      <p:grpSpPr>
        <a:xfrm>
          <a:off x="0" y="0"/>
          <a:ext cx="0" cy="0"/>
          <a:chOff x="0" y="0"/>
          <a:chExt cx="0" cy="0"/>
        </a:xfrm>
      </p:grpSpPr>
      <p:sp>
        <p:nvSpPr>
          <p:cNvPr id="3" name="Text Placeholder 2"/>
          <p:cNvSpPr>
            <a:spLocks noGrp="1"/>
          </p:cNvSpPr>
          <p:nvPr>
            <p:ph type="body" sz="quarter" idx="18"/>
          </p:nvPr>
        </p:nvSpPr>
        <p:spPr>
          <a:xfrm>
            <a:off x="1794472" y="4601219"/>
            <a:ext cx="5054233" cy="1951575"/>
          </a:xfrm>
          <a:prstGeom prst="rect">
            <a:avLst/>
          </a:prstGeom>
        </p:spPr>
        <p:txBody>
          <a:bodyPr/>
          <a:lstStyle>
            <a:lvl1pPr marL="0" indent="0" algn="r">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0" name="Text Placeholder 2"/>
          <p:cNvSpPr>
            <a:spLocks noGrp="1"/>
          </p:cNvSpPr>
          <p:nvPr>
            <p:ph type="body" sz="quarter" idx="19"/>
          </p:nvPr>
        </p:nvSpPr>
        <p:spPr>
          <a:xfrm>
            <a:off x="17535295" y="3187685"/>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5" name="Text Placeholder 2"/>
          <p:cNvSpPr>
            <a:spLocks noGrp="1"/>
          </p:cNvSpPr>
          <p:nvPr>
            <p:ph type="body" sz="quarter" idx="20"/>
          </p:nvPr>
        </p:nvSpPr>
        <p:spPr>
          <a:xfrm>
            <a:off x="1794471" y="8270361"/>
            <a:ext cx="5054233" cy="1951575"/>
          </a:xfrm>
          <a:prstGeom prst="rect">
            <a:avLst/>
          </a:prstGeom>
        </p:spPr>
        <p:txBody>
          <a:bodyPr/>
          <a:lstStyle>
            <a:lvl1pPr marL="0" indent="0" algn="r">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0" name="Text Placeholder 2"/>
          <p:cNvSpPr>
            <a:spLocks noGrp="1"/>
          </p:cNvSpPr>
          <p:nvPr>
            <p:ph type="body" sz="quarter" idx="21"/>
          </p:nvPr>
        </p:nvSpPr>
        <p:spPr>
          <a:xfrm>
            <a:off x="17535294" y="6448663"/>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 Placeholder 2"/>
          <p:cNvSpPr>
            <a:spLocks noGrp="1"/>
          </p:cNvSpPr>
          <p:nvPr>
            <p:ph type="body" sz="quarter" idx="22"/>
          </p:nvPr>
        </p:nvSpPr>
        <p:spPr>
          <a:xfrm>
            <a:off x="17535293" y="9718713"/>
            <a:ext cx="5054233" cy="1951575"/>
          </a:xfrm>
          <a:prstGeom prst="rect">
            <a:avLst/>
          </a:prstGeom>
        </p:spPr>
        <p:txBody>
          <a:bodyPr/>
          <a:lstStyle>
            <a:lvl1pPr marL="0" indent="0">
              <a:lnSpc>
                <a:spcPct val="100000"/>
              </a:lnSpc>
              <a:spcBef>
                <a:spcPts val="600"/>
              </a:spcBef>
              <a:buNone/>
              <a:defRPr sz="2200">
                <a:solidFill>
                  <a:schemeClr val="tx1"/>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12" name="TextBox 11"/>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843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12"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1">
    <p:spTree>
      <p:nvGrpSpPr>
        <p:cNvPr id="1" name=""/>
        <p:cNvGrpSpPr/>
        <p:nvPr/>
      </p:nvGrpSpPr>
      <p:grpSpPr>
        <a:xfrm>
          <a:off x="0" y="0"/>
          <a:ext cx="0" cy="0"/>
          <a:chOff x="0" y="0"/>
          <a:chExt cx="0" cy="0"/>
        </a:xfrm>
      </p:grpSpPr>
      <p:sp>
        <p:nvSpPr>
          <p:cNvPr id="6" name="Text Placeholder 12"/>
          <p:cNvSpPr>
            <a:spLocks noGrp="1"/>
          </p:cNvSpPr>
          <p:nvPr>
            <p:ph type="body" sz="quarter" idx="16" hasCustomPrompt="1"/>
          </p:nvPr>
        </p:nvSpPr>
        <p:spPr>
          <a:xfrm>
            <a:off x="6364371" y="4401275"/>
            <a:ext cx="4862717" cy="1957844"/>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3" name="Picture Placeholder 58"/>
          <p:cNvSpPr>
            <a:spLocks noGrp="1"/>
          </p:cNvSpPr>
          <p:nvPr>
            <p:ph type="pic" sz="quarter" idx="11"/>
          </p:nvPr>
        </p:nvSpPr>
        <p:spPr>
          <a:xfrm>
            <a:off x="2993171" y="3429312"/>
            <a:ext cx="2692213" cy="2692213"/>
          </a:xfrm>
          <a:prstGeom prst="ellipse">
            <a:avLst/>
          </a:prstGeom>
          <a:noFill/>
        </p:spPr>
      </p:sp>
      <p:sp>
        <p:nvSpPr>
          <p:cNvPr id="54" name="Picture Placeholder 59"/>
          <p:cNvSpPr>
            <a:spLocks noGrp="1"/>
          </p:cNvSpPr>
          <p:nvPr>
            <p:ph type="pic" sz="quarter" idx="12"/>
          </p:nvPr>
        </p:nvSpPr>
        <p:spPr>
          <a:xfrm>
            <a:off x="2993170" y="7791932"/>
            <a:ext cx="2692213" cy="2692213"/>
          </a:xfrm>
          <a:prstGeom prst="ellipse">
            <a:avLst/>
          </a:prstGeom>
          <a:noFill/>
        </p:spPr>
      </p:sp>
      <p:sp>
        <p:nvSpPr>
          <p:cNvPr id="55" name="Picture Placeholder 60"/>
          <p:cNvSpPr>
            <a:spLocks noGrp="1"/>
          </p:cNvSpPr>
          <p:nvPr>
            <p:ph type="pic" sz="quarter" idx="13"/>
          </p:nvPr>
        </p:nvSpPr>
        <p:spPr>
          <a:xfrm>
            <a:off x="18631939" y="5364636"/>
            <a:ext cx="2692213" cy="2692213"/>
          </a:xfrm>
          <a:prstGeom prst="ellipse">
            <a:avLst/>
          </a:prstGeom>
          <a:noFill/>
        </p:spPr>
      </p:sp>
      <p:sp>
        <p:nvSpPr>
          <p:cNvPr id="56" name="Picture Placeholder 61"/>
          <p:cNvSpPr>
            <a:spLocks noGrp="1"/>
          </p:cNvSpPr>
          <p:nvPr>
            <p:ph type="pic" sz="quarter" idx="14"/>
          </p:nvPr>
        </p:nvSpPr>
        <p:spPr>
          <a:xfrm>
            <a:off x="18631939" y="9697632"/>
            <a:ext cx="2692213" cy="2692213"/>
          </a:xfrm>
          <a:prstGeom prst="ellipse">
            <a:avLst/>
          </a:prstGeom>
          <a:noFill/>
        </p:spPr>
      </p:sp>
      <p:sp>
        <p:nvSpPr>
          <p:cNvPr id="57" name="Oval 56"/>
          <p:cNvSpPr/>
          <p:nvPr userDrawn="1"/>
        </p:nvSpPr>
        <p:spPr>
          <a:xfrm>
            <a:off x="2847973" y="328411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59" name="Rectangle 344"/>
          <p:cNvSpPr/>
          <p:nvPr userDrawn="1"/>
        </p:nvSpPr>
        <p:spPr>
          <a:xfrm>
            <a:off x="4326164" y="7634030"/>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60" name="Freeform 59"/>
          <p:cNvSpPr/>
          <p:nvPr userDrawn="1"/>
        </p:nvSpPr>
        <p:spPr>
          <a:xfrm rot="5400000">
            <a:off x="10141328" y="7138013"/>
            <a:ext cx="1061635" cy="2062936"/>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63" name="Rectangle 344"/>
          <p:cNvSpPr/>
          <p:nvPr userDrawn="1"/>
        </p:nvSpPr>
        <p:spPr>
          <a:xfrm flipH="1">
            <a:off x="14691111" y="5197256"/>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64" name="Freeform 63"/>
          <p:cNvSpPr/>
          <p:nvPr userDrawn="1"/>
        </p:nvSpPr>
        <p:spPr>
          <a:xfrm rot="16200000" flipH="1">
            <a:off x="13129264" y="4690686"/>
            <a:ext cx="1061634" cy="2062935"/>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65" name="Rectangle 64"/>
          <p:cNvSpPr/>
          <p:nvPr userDrawn="1"/>
        </p:nvSpPr>
        <p:spPr>
          <a:xfrm flipH="1">
            <a:off x="14820854" y="5420982"/>
            <a:ext cx="3039236" cy="626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50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8" name="Rectangle 344"/>
          <p:cNvSpPr/>
          <p:nvPr userDrawn="1"/>
        </p:nvSpPr>
        <p:spPr>
          <a:xfrm flipH="1">
            <a:off x="14691111" y="9543905"/>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69" name="Freeform 68"/>
          <p:cNvSpPr/>
          <p:nvPr userDrawn="1"/>
        </p:nvSpPr>
        <p:spPr>
          <a:xfrm rot="16200000" flipH="1">
            <a:off x="13126305" y="9040297"/>
            <a:ext cx="1067553" cy="2062933"/>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nvGrpSpPr>
          <p:cNvPr id="3" name="Group 2"/>
          <p:cNvGrpSpPr/>
          <p:nvPr userDrawn="1"/>
        </p:nvGrpSpPr>
        <p:grpSpPr>
          <a:xfrm>
            <a:off x="12068175" y="3268334"/>
            <a:ext cx="247650" cy="10625466"/>
            <a:chOff x="12068175" y="3268334"/>
            <a:chExt cx="247650" cy="10625466"/>
          </a:xfrm>
        </p:grpSpPr>
        <p:grpSp>
          <p:nvGrpSpPr>
            <p:cNvPr id="71" name="Group 70"/>
            <p:cNvGrpSpPr/>
            <p:nvPr userDrawn="1"/>
          </p:nvGrpSpPr>
          <p:grpSpPr>
            <a:xfrm>
              <a:off x="12068175" y="3268334"/>
              <a:ext cx="247650" cy="6517970"/>
              <a:chOff x="12068175" y="3268334"/>
              <a:chExt cx="247650" cy="6517970"/>
            </a:xfrm>
            <a:solidFill>
              <a:schemeClr val="accent3"/>
            </a:solidFill>
          </p:grpSpPr>
          <p:sp>
            <p:nvSpPr>
              <p:cNvPr id="72" name="Oval 71"/>
              <p:cNvSpPr/>
              <p:nvPr/>
            </p:nvSpPr>
            <p:spPr>
              <a:xfrm>
                <a:off x="12068175" y="326833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73" name="Oval 72"/>
              <p:cNvSpPr/>
              <p:nvPr/>
            </p:nvSpPr>
            <p:spPr>
              <a:xfrm>
                <a:off x="12068175" y="519725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74" name="Oval 73"/>
              <p:cNvSpPr/>
              <p:nvPr/>
            </p:nvSpPr>
            <p:spPr>
              <a:xfrm>
                <a:off x="12068175" y="763296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75" name="Oval 74"/>
              <p:cNvSpPr/>
              <p:nvPr/>
            </p:nvSpPr>
            <p:spPr>
              <a:xfrm>
                <a:off x="12068175" y="953865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grpSp>
          <p:nvGrpSpPr>
            <p:cNvPr id="76" name="Group 75"/>
            <p:cNvGrpSpPr/>
            <p:nvPr userDrawn="1"/>
          </p:nvGrpSpPr>
          <p:grpSpPr>
            <a:xfrm>
              <a:off x="12185650" y="3609304"/>
              <a:ext cx="12700" cy="10284496"/>
              <a:chOff x="12185650" y="3609304"/>
              <a:chExt cx="12700" cy="10284496"/>
            </a:xfrm>
          </p:grpSpPr>
          <p:cxnSp>
            <p:nvCxnSpPr>
              <p:cNvPr id="77" name="Straight Connector 76"/>
              <p:cNvCxnSpPr/>
              <p:nvPr/>
            </p:nvCxnSpPr>
            <p:spPr>
              <a:xfrm>
                <a:off x="12192000" y="3609304"/>
                <a:ext cx="0" cy="152876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192000" y="9900325"/>
                <a:ext cx="0" cy="399347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192000" y="5516880"/>
                <a:ext cx="0" cy="2057400"/>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185650" y="7939302"/>
                <a:ext cx="12700" cy="1580073"/>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grpSp>
      <p:sp>
        <p:nvSpPr>
          <p:cNvPr id="82" name="Oval 81"/>
          <p:cNvSpPr/>
          <p:nvPr userDrawn="1"/>
        </p:nvSpPr>
        <p:spPr>
          <a:xfrm>
            <a:off x="2847973" y="764673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84" name="Rectangle 344"/>
          <p:cNvSpPr/>
          <p:nvPr userDrawn="1"/>
        </p:nvSpPr>
        <p:spPr>
          <a:xfrm>
            <a:off x="4326163" y="3268334"/>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800" dirty="0">
              <a:solidFill>
                <a:prstClr val="white"/>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85" name="Freeform 84"/>
          <p:cNvSpPr/>
          <p:nvPr userDrawn="1"/>
        </p:nvSpPr>
        <p:spPr>
          <a:xfrm rot="5400000">
            <a:off x="10143641" y="2769998"/>
            <a:ext cx="1057005" cy="2062938"/>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prstClr val="white"/>
              </a:solidFill>
            </a:endParaRPr>
          </a:p>
        </p:txBody>
      </p:sp>
      <p:sp>
        <p:nvSpPr>
          <p:cNvPr id="88" name="Oval 87"/>
          <p:cNvSpPr/>
          <p:nvPr userDrawn="1"/>
        </p:nvSpPr>
        <p:spPr>
          <a:xfrm>
            <a:off x="18486741" y="5219438"/>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89" name="Oval 88"/>
          <p:cNvSpPr/>
          <p:nvPr userDrawn="1"/>
        </p:nvSpPr>
        <p:spPr>
          <a:xfrm>
            <a:off x="18486741" y="955243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93" name="Text Placeholder 12"/>
          <p:cNvSpPr>
            <a:spLocks noGrp="1"/>
          </p:cNvSpPr>
          <p:nvPr>
            <p:ph type="body" sz="quarter" idx="18" hasCustomPrompt="1"/>
          </p:nvPr>
        </p:nvSpPr>
        <p:spPr>
          <a:xfrm>
            <a:off x="5486460" y="0"/>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4" name="Text Placeholder 12"/>
          <p:cNvSpPr>
            <a:spLocks noGrp="1"/>
          </p:cNvSpPr>
          <p:nvPr>
            <p:ph type="body" sz="quarter" idx="19" hasCustomPrompt="1"/>
          </p:nvPr>
        </p:nvSpPr>
        <p:spPr>
          <a:xfrm>
            <a:off x="13106876" y="6325150"/>
            <a:ext cx="4862717" cy="1957844"/>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95" name="Text Placeholder 12"/>
          <p:cNvSpPr>
            <a:spLocks noGrp="1"/>
          </p:cNvSpPr>
          <p:nvPr>
            <p:ph type="body" sz="quarter" idx="20" hasCustomPrompt="1"/>
          </p:nvPr>
        </p:nvSpPr>
        <p:spPr>
          <a:xfrm>
            <a:off x="6364659" y="8766971"/>
            <a:ext cx="4862717" cy="1957844"/>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96" name="Text Placeholder 12"/>
          <p:cNvSpPr>
            <a:spLocks noGrp="1"/>
          </p:cNvSpPr>
          <p:nvPr>
            <p:ph type="body" sz="quarter" idx="21" hasCustomPrompt="1"/>
          </p:nvPr>
        </p:nvSpPr>
        <p:spPr>
          <a:xfrm>
            <a:off x="13106876" y="10677720"/>
            <a:ext cx="4862717" cy="1957844"/>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97" name="Text Placeholder 12"/>
          <p:cNvSpPr>
            <a:spLocks noGrp="1"/>
          </p:cNvSpPr>
          <p:nvPr>
            <p:ph type="body" sz="quarter" idx="22" hasCustomPrompt="1"/>
          </p:nvPr>
        </p:nvSpPr>
        <p:spPr>
          <a:xfrm>
            <a:off x="5827314" y="3268334"/>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98" name="Text Placeholder 12"/>
          <p:cNvSpPr>
            <a:spLocks noGrp="1"/>
          </p:cNvSpPr>
          <p:nvPr>
            <p:ph type="body" sz="quarter" idx="23" hasCustomPrompt="1"/>
          </p:nvPr>
        </p:nvSpPr>
        <p:spPr>
          <a:xfrm>
            <a:off x="9644381" y="3272967"/>
            <a:ext cx="1582707" cy="1061633"/>
          </a:xfrm>
          <a:prstGeom prst="rect">
            <a:avLst/>
          </a:prstGeom>
        </p:spPr>
        <p:txBody>
          <a:bodyPr anchor="ctr"/>
          <a:lstStyle>
            <a:lvl1pPr marL="0" indent="0" algn="ctr">
              <a:buNone/>
              <a:defRPr sz="2500">
                <a:solidFill>
                  <a:schemeClr val="bg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00" name="Text Placeholder 12"/>
          <p:cNvSpPr>
            <a:spLocks noGrp="1"/>
          </p:cNvSpPr>
          <p:nvPr>
            <p:ph type="body" sz="quarter" idx="24" hasCustomPrompt="1"/>
          </p:nvPr>
        </p:nvSpPr>
        <p:spPr>
          <a:xfrm>
            <a:off x="13100527" y="5201890"/>
            <a:ext cx="1582707" cy="1061633"/>
          </a:xfrm>
          <a:prstGeom prst="rect">
            <a:avLst/>
          </a:prstGeom>
        </p:spPr>
        <p:txBody>
          <a:bodyPr anchor="ctr"/>
          <a:lstStyle>
            <a:lvl1pPr marL="0" indent="0" algn="ctr">
              <a:buNone/>
              <a:defRPr sz="2500">
                <a:solidFill>
                  <a:schemeClr val="bg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02" name="Text Placeholder 12"/>
          <p:cNvSpPr>
            <a:spLocks noGrp="1"/>
          </p:cNvSpPr>
          <p:nvPr>
            <p:ph type="body" sz="quarter" idx="25" hasCustomPrompt="1"/>
          </p:nvPr>
        </p:nvSpPr>
        <p:spPr>
          <a:xfrm>
            <a:off x="14691163" y="5191335"/>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105" name="Text Placeholder 12"/>
          <p:cNvSpPr>
            <a:spLocks noGrp="1"/>
          </p:cNvSpPr>
          <p:nvPr>
            <p:ph type="body" sz="quarter" idx="26" hasCustomPrompt="1"/>
          </p:nvPr>
        </p:nvSpPr>
        <p:spPr>
          <a:xfrm>
            <a:off x="5827314" y="7634030"/>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106" name="Text Placeholder 12"/>
          <p:cNvSpPr>
            <a:spLocks noGrp="1"/>
          </p:cNvSpPr>
          <p:nvPr>
            <p:ph type="body" sz="quarter" idx="27" hasCustomPrompt="1"/>
          </p:nvPr>
        </p:nvSpPr>
        <p:spPr>
          <a:xfrm>
            <a:off x="9644381" y="7638663"/>
            <a:ext cx="1582707" cy="1061633"/>
          </a:xfrm>
          <a:prstGeom prst="rect">
            <a:avLst/>
          </a:prstGeom>
        </p:spPr>
        <p:txBody>
          <a:bodyPr anchor="ctr"/>
          <a:lstStyle>
            <a:lvl1pPr marL="0" indent="0" algn="ctr">
              <a:buNone/>
              <a:defRPr sz="2500">
                <a:solidFill>
                  <a:schemeClr val="bg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13" name="Text Placeholder 12"/>
          <p:cNvSpPr>
            <a:spLocks noGrp="1"/>
          </p:cNvSpPr>
          <p:nvPr>
            <p:ph type="body" sz="quarter" idx="28" hasCustomPrompt="1"/>
          </p:nvPr>
        </p:nvSpPr>
        <p:spPr>
          <a:xfrm>
            <a:off x="13108404" y="9558176"/>
            <a:ext cx="1582707" cy="1061633"/>
          </a:xfrm>
          <a:prstGeom prst="rect">
            <a:avLst/>
          </a:prstGeom>
        </p:spPr>
        <p:txBody>
          <a:bodyPr anchor="ctr"/>
          <a:lstStyle>
            <a:lvl1pPr marL="0" indent="0" algn="ctr">
              <a:buNone/>
              <a:defRPr sz="2500">
                <a:solidFill>
                  <a:schemeClr val="bg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14" name="Text Placeholder 12"/>
          <p:cNvSpPr>
            <a:spLocks noGrp="1"/>
          </p:cNvSpPr>
          <p:nvPr>
            <p:ph type="body" sz="quarter" idx="29" hasCustomPrompt="1"/>
          </p:nvPr>
        </p:nvSpPr>
        <p:spPr>
          <a:xfrm>
            <a:off x="14699040" y="9547621"/>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46" name="Text Placeholder 12"/>
          <p:cNvSpPr>
            <a:spLocks noGrp="1"/>
          </p:cNvSpPr>
          <p:nvPr>
            <p:ph type="body" sz="quarter" idx="33" hasCustomPrompt="1"/>
          </p:nvPr>
        </p:nvSpPr>
        <p:spPr>
          <a:xfrm>
            <a:off x="11251342" y="2482767"/>
            <a:ext cx="1881316" cy="709958"/>
          </a:xfrm>
          <a:prstGeom prst="rect">
            <a:avLst/>
          </a:prstGeom>
        </p:spPr>
        <p:txBody>
          <a:bodyPr anchor="ct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text</a:t>
            </a:r>
          </a:p>
        </p:txBody>
      </p:sp>
      <p:sp>
        <p:nvSpPr>
          <p:cNvPr id="48" name="TextBox 47"/>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2927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3">
                                            <p:txEl>
                                              <p:pRg st="0" end="0"/>
                                            </p:txEl>
                                          </p:spTgt>
                                        </p:tgtEl>
                                        <p:attrNameLst>
                                          <p:attrName>style.visibility</p:attrName>
                                        </p:attrNameLst>
                                      </p:cBhvr>
                                      <p:to>
                                        <p:strVal val="visible"/>
                                      </p:to>
                                    </p:set>
                                    <p:animEffect transition="in" filter="fade">
                                      <p:cBhvr>
                                        <p:cTn id="10" dur="750"/>
                                        <p:tgtEl>
                                          <p:spTgt spid="93">
                                            <p:txEl>
                                              <p:pRg st="0" end="0"/>
                                            </p:txEl>
                                          </p:spTgt>
                                        </p:tgtEl>
                                      </p:cBhvr>
                                    </p:animEffect>
                                  </p:childTnLst>
                                </p:cTn>
                              </p:par>
                            </p:childTnLst>
                          </p:cTn>
                        </p:par>
                        <p:par>
                          <p:cTn id="11" fill="hold">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46">
                                            <p:txEl>
                                              <p:pRg st="0" end="0"/>
                                            </p:txEl>
                                          </p:spTgt>
                                        </p:tgtEl>
                                        <p:attrNameLst>
                                          <p:attrName>style.visibility</p:attrName>
                                        </p:attrNameLst>
                                      </p:cBhvr>
                                      <p:to>
                                        <p:strVal val="visible"/>
                                      </p:to>
                                    </p:set>
                                    <p:animEffect transition="in" filter="wipe(up)">
                                      <p:cBhvr>
                                        <p:cTn id="14" dur="1000"/>
                                        <p:tgtEl>
                                          <p:spTgt spid="46">
                                            <p:txEl>
                                              <p:pRg st="0" end="0"/>
                                            </p:txEl>
                                          </p:spTgt>
                                        </p:tgtEl>
                                      </p:cBhvr>
                                    </p:animEffect>
                                  </p:childTnLst>
                                </p:cTn>
                              </p:par>
                            </p:childTnLst>
                          </p:cTn>
                        </p:par>
                        <p:par>
                          <p:cTn id="15" fill="hold">
                            <p:stCondLst>
                              <p:cond delay="175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1000"/>
                                        <p:tgtEl>
                                          <p:spTgt spid="3"/>
                                        </p:tgtEl>
                                      </p:cBhvr>
                                    </p:animEffect>
                                  </p:childTnLst>
                                </p:cTn>
                              </p:par>
                            </p:childTnLst>
                          </p:cTn>
                        </p:par>
                        <p:par>
                          <p:cTn id="19" fill="hold">
                            <p:stCondLst>
                              <p:cond delay="2750"/>
                            </p:stCondLst>
                            <p:childTnLst>
                              <p:par>
                                <p:cTn id="20" presetID="2" presetClass="entr" presetSubtype="4" fill="hold" nodeType="afterEffect">
                                  <p:stCondLst>
                                    <p:cond delay="25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500" fill="hold"/>
                                        <p:tgtEl>
                                          <p:spTgt spid="53"/>
                                        </p:tgtEl>
                                        <p:attrNameLst>
                                          <p:attrName>ppt_x</p:attrName>
                                        </p:attrNameLst>
                                      </p:cBhvr>
                                      <p:tavLst>
                                        <p:tav tm="0">
                                          <p:val>
                                            <p:strVal val="#ppt_x"/>
                                          </p:val>
                                        </p:tav>
                                        <p:tav tm="100000">
                                          <p:val>
                                            <p:strVal val="#ppt_x"/>
                                          </p:val>
                                        </p:tav>
                                      </p:tavLst>
                                    </p:anim>
                                    <p:anim calcmode="lin" valueType="num">
                                      <p:cBhvr additive="base">
                                        <p:cTn id="23" dur="500" fill="hold"/>
                                        <p:tgtEl>
                                          <p:spTgt spid="53"/>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57"/>
                                        </p:tgtEl>
                                        <p:attrNameLst>
                                          <p:attrName>style.visibility</p:attrName>
                                        </p:attrNameLst>
                                      </p:cBhvr>
                                      <p:to>
                                        <p:strVal val="visible"/>
                                      </p:to>
                                    </p:set>
                                    <p:anim calcmode="lin" valueType="num">
                                      <p:cBhvr additive="base">
                                        <p:cTn id="26" dur="500" fill="hold"/>
                                        <p:tgtEl>
                                          <p:spTgt spid="57"/>
                                        </p:tgtEl>
                                        <p:attrNameLst>
                                          <p:attrName>ppt_x</p:attrName>
                                        </p:attrNameLst>
                                      </p:cBhvr>
                                      <p:tavLst>
                                        <p:tav tm="0">
                                          <p:val>
                                            <p:strVal val="#ppt_x"/>
                                          </p:val>
                                        </p:tav>
                                        <p:tav tm="100000">
                                          <p:val>
                                            <p:strVal val="#ppt_x"/>
                                          </p:val>
                                        </p:tav>
                                      </p:tavLst>
                                    </p:anim>
                                    <p:anim calcmode="lin" valueType="num">
                                      <p:cBhvr additive="base">
                                        <p:cTn id="27" dur="500" fill="hold"/>
                                        <p:tgtEl>
                                          <p:spTgt spid="5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84"/>
                                        </p:tgtEl>
                                        <p:attrNameLst>
                                          <p:attrName>style.visibility</p:attrName>
                                        </p:attrNameLst>
                                      </p:cBhvr>
                                      <p:to>
                                        <p:strVal val="visible"/>
                                      </p:to>
                                    </p:set>
                                    <p:anim calcmode="lin" valueType="num">
                                      <p:cBhvr additive="base">
                                        <p:cTn id="30" dur="500" fill="hold"/>
                                        <p:tgtEl>
                                          <p:spTgt spid="84"/>
                                        </p:tgtEl>
                                        <p:attrNameLst>
                                          <p:attrName>ppt_x</p:attrName>
                                        </p:attrNameLst>
                                      </p:cBhvr>
                                      <p:tavLst>
                                        <p:tav tm="0">
                                          <p:val>
                                            <p:strVal val="#ppt_x"/>
                                          </p:val>
                                        </p:tav>
                                        <p:tav tm="100000">
                                          <p:val>
                                            <p:strVal val="#ppt_x"/>
                                          </p:val>
                                        </p:tav>
                                      </p:tavLst>
                                    </p:anim>
                                    <p:anim calcmode="lin" valueType="num">
                                      <p:cBhvr additive="base">
                                        <p:cTn id="31" dur="500" fill="hold"/>
                                        <p:tgtEl>
                                          <p:spTgt spid="8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ppt_x"/>
                                          </p:val>
                                        </p:tav>
                                        <p:tav tm="100000">
                                          <p:val>
                                            <p:strVal val="#ppt_x"/>
                                          </p:val>
                                        </p:tav>
                                      </p:tavLst>
                                    </p:anim>
                                    <p:anim calcmode="lin" valueType="num">
                                      <p:cBhvr additive="base">
                                        <p:cTn id="35" dur="500" fill="hold"/>
                                        <p:tgtEl>
                                          <p:spTgt spid="8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97">
                                            <p:txEl>
                                              <p:pRg st="0" end="0"/>
                                            </p:txEl>
                                          </p:spTgt>
                                        </p:tgtEl>
                                        <p:attrNameLst>
                                          <p:attrName>style.visibility</p:attrName>
                                        </p:attrNameLst>
                                      </p:cBhvr>
                                      <p:to>
                                        <p:strVal val="visible"/>
                                      </p:to>
                                    </p:set>
                                    <p:anim calcmode="lin" valueType="num">
                                      <p:cBhvr additive="base">
                                        <p:cTn id="38" dur="500" fill="hold"/>
                                        <p:tgtEl>
                                          <p:spTgt spid="97">
                                            <p:txEl>
                                              <p:pRg st="0" end="0"/>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97">
                                            <p:txEl>
                                              <p:pRg st="0" end="0"/>
                                            </p:txEl>
                                          </p:spTgt>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98">
                                            <p:txEl>
                                              <p:pRg st="0" end="0"/>
                                            </p:txEl>
                                          </p:spTgt>
                                        </p:tgtEl>
                                        <p:attrNameLst>
                                          <p:attrName>style.visibility</p:attrName>
                                        </p:attrNameLst>
                                      </p:cBhvr>
                                      <p:to>
                                        <p:strVal val="visible"/>
                                      </p:to>
                                    </p:set>
                                    <p:anim calcmode="lin" valueType="num">
                                      <p:cBhvr additive="base">
                                        <p:cTn id="42" dur="500" fill="hold"/>
                                        <p:tgtEl>
                                          <p:spTgt spid="98">
                                            <p:txEl>
                                              <p:pRg st="0" end="0"/>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98">
                                            <p:txEl>
                                              <p:pRg st="0" end="0"/>
                                            </p:txEl>
                                          </p:spTgt>
                                        </p:tgtEl>
                                        <p:attrNameLst>
                                          <p:attrName>ppt_y</p:attrName>
                                        </p:attrNameLst>
                                      </p:cBhvr>
                                      <p:tavLst>
                                        <p:tav tm="0">
                                          <p:val>
                                            <p:strVal val="1+#ppt_h/2"/>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6">
                                            <p:txEl>
                                              <p:pRg st="0" end="0"/>
                                            </p:txEl>
                                          </p:spTgt>
                                        </p:tgtEl>
                                        <p:attrNameLst>
                                          <p:attrName>style.visibility</p:attrName>
                                        </p:attrNameLst>
                                      </p:cBhvr>
                                      <p:to>
                                        <p:strVal val="visible"/>
                                      </p:to>
                                    </p:set>
                                    <p:animEffect transition="in" filter="fade">
                                      <p:cBhvr>
                                        <p:cTn id="47" dur="500"/>
                                        <p:tgtEl>
                                          <p:spTgt spid="6">
                                            <p:txEl>
                                              <p:pRg st="0" end="0"/>
                                            </p:txEl>
                                          </p:spTgt>
                                        </p:tgtEl>
                                      </p:cBhvr>
                                    </p:animEffect>
                                    <p:anim calcmode="lin" valueType="num">
                                      <p:cBhvr>
                                        <p:cTn id="4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49" dur="5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 presetClass="entr" presetSubtype="4" fill="hold" nodeType="afterEffect">
                                  <p:stCondLst>
                                    <p:cond delay="250"/>
                                  </p:stCondLst>
                                  <p:childTnLst>
                                    <p:set>
                                      <p:cBhvr>
                                        <p:cTn id="52" dur="1" fill="hold">
                                          <p:stCondLst>
                                            <p:cond delay="0"/>
                                          </p:stCondLst>
                                        </p:cTn>
                                        <p:tgtEl>
                                          <p:spTgt spid="55"/>
                                        </p:tgtEl>
                                        <p:attrNameLst>
                                          <p:attrName>style.visibility</p:attrName>
                                        </p:attrNameLst>
                                      </p:cBhvr>
                                      <p:to>
                                        <p:strVal val="visible"/>
                                      </p:to>
                                    </p:set>
                                    <p:anim calcmode="lin" valueType="num">
                                      <p:cBhvr additive="base">
                                        <p:cTn id="53" dur="500" fill="hold"/>
                                        <p:tgtEl>
                                          <p:spTgt spid="55"/>
                                        </p:tgtEl>
                                        <p:attrNameLst>
                                          <p:attrName>ppt_x</p:attrName>
                                        </p:attrNameLst>
                                      </p:cBhvr>
                                      <p:tavLst>
                                        <p:tav tm="0">
                                          <p:val>
                                            <p:strVal val="#ppt_x"/>
                                          </p:val>
                                        </p:tav>
                                        <p:tav tm="100000">
                                          <p:val>
                                            <p:strVal val="#ppt_x"/>
                                          </p:val>
                                        </p:tav>
                                      </p:tavLst>
                                    </p:anim>
                                    <p:anim calcmode="lin" valueType="num">
                                      <p:cBhvr additive="base">
                                        <p:cTn id="54" dur="500" fill="hold"/>
                                        <p:tgtEl>
                                          <p:spTgt spid="55"/>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 calcmode="lin" valueType="num">
                                      <p:cBhvr additive="base">
                                        <p:cTn id="57" dur="500" fill="hold"/>
                                        <p:tgtEl>
                                          <p:spTgt spid="63"/>
                                        </p:tgtEl>
                                        <p:attrNameLst>
                                          <p:attrName>ppt_x</p:attrName>
                                        </p:attrNameLst>
                                      </p:cBhvr>
                                      <p:tavLst>
                                        <p:tav tm="0">
                                          <p:val>
                                            <p:strVal val="#ppt_x"/>
                                          </p:val>
                                        </p:tav>
                                        <p:tav tm="100000">
                                          <p:val>
                                            <p:strVal val="#ppt_x"/>
                                          </p:val>
                                        </p:tav>
                                      </p:tavLst>
                                    </p:anim>
                                    <p:anim calcmode="lin" valueType="num">
                                      <p:cBhvr additive="base">
                                        <p:cTn id="58" dur="500" fill="hold"/>
                                        <p:tgtEl>
                                          <p:spTgt spid="63"/>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64"/>
                                        </p:tgtEl>
                                        <p:attrNameLst>
                                          <p:attrName>style.visibility</p:attrName>
                                        </p:attrNameLst>
                                      </p:cBhvr>
                                      <p:to>
                                        <p:strVal val="visible"/>
                                      </p:to>
                                    </p:set>
                                    <p:anim calcmode="lin" valueType="num">
                                      <p:cBhvr additive="base">
                                        <p:cTn id="61" dur="500" fill="hold"/>
                                        <p:tgtEl>
                                          <p:spTgt spid="64"/>
                                        </p:tgtEl>
                                        <p:attrNameLst>
                                          <p:attrName>ppt_x</p:attrName>
                                        </p:attrNameLst>
                                      </p:cBhvr>
                                      <p:tavLst>
                                        <p:tav tm="0">
                                          <p:val>
                                            <p:strVal val="#ppt_x"/>
                                          </p:val>
                                        </p:tav>
                                        <p:tav tm="100000">
                                          <p:val>
                                            <p:strVal val="#ppt_x"/>
                                          </p:val>
                                        </p:tav>
                                      </p:tavLst>
                                    </p:anim>
                                    <p:anim calcmode="lin" valueType="num">
                                      <p:cBhvr additive="base">
                                        <p:cTn id="62" dur="500" fill="hold"/>
                                        <p:tgtEl>
                                          <p:spTgt spid="64"/>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nodePh="1">
                                  <p:stCondLst>
                                    <p:cond delay="0"/>
                                  </p:stCondLst>
                                  <p:endCondLst>
                                    <p:cond evt="begin" delay="0">
                                      <p:tn val="63"/>
                                    </p:cond>
                                  </p:endCondLst>
                                  <p:childTnLst>
                                    <p:set>
                                      <p:cBhvr>
                                        <p:cTn id="64" dur="1" fill="hold">
                                          <p:stCondLst>
                                            <p:cond delay="0"/>
                                          </p:stCondLst>
                                        </p:cTn>
                                        <p:tgtEl>
                                          <p:spTgt spid="65"/>
                                        </p:tgtEl>
                                        <p:attrNameLst>
                                          <p:attrName>style.visibility</p:attrName>
                                        </p:attrNameLst>
                                      </p:cBhvr>
                                      <p:to>
                                        <p:strVal val="visible"/>
                                      </p:to>
                                    </p:set>
                                    <p:anim calcmode="lin" valueType="num">
                                      <p:cBhvr additive="base">
                                        <p:cTn id="65" dur="500" fill="hold"/>
                                        <p:tgtEl>
                                          <p:spTgt spid="65"/>
                                        </p:tgtEl>
                                        <p:attrNameLst>
                                          <p:attrName>ppt_x</p:attrName>
                                        </p:attrNameLst>
                                      </p:cBhvr>
                                      <p:tavLst>
                                        <p:tav tm="0">
                                          <p:val>
                                            <p:strVal val="#ppt_x"/>
                                          </p:val>
                                        </p:tav>
                                        <p:tav tm="100000">
                                          <p:val>
                                            <p:strVal val="#ppt_x"/>
                                          </p:val>
                                        </p:tav>
                                      </p:tavLst>
                                    </p:anim>
                                    <p:anim calcmode="lin" valueType="num">
                                      <p:cBhvr additive="base">
                                        <p:cTn id="66" dur="500" fill="hold"/>
                                        <p:tgtEl>
                                          <p:spTgt spid="65"/>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88"/>
                                        </p:tgtEl>
                                        <p:attrNameLst>
                                          <p:attrName>style.visibility</p:attrName>
                                        </p:attrNameLst>
                                      </p:cBhvr>
                                      <p:to>
                                        <p:strVal val="visible"/>
                                      </p:to>
                                    </p:set>
                                    <p:anim calcmode="lin" valueType="num">
                                      <p:cBhvr additive="base">
                                        <p:cTn id="69" dur="500" fill="hold"/>
                                        <p:tgtEl>
                                          <p:spTgt spid="88"/>
                                        </p:tgtEl>
                                        <p:attrNameLst>
                                          <p:attrName>ppt_x</p:attrName>
                                        </p:attrNameLst>
                                      </p:cBhvr>
                                      <p:tavLst>
                                        <p:tav tm="0">
                                          <p:val>
                                            <p:strVal val="#ppt_x"/>
                                          </p:val>
                                        </p:tav>
                                        <p:tav tm="100000">
                                          <p:val>
                                            <p:strVal val="#ppt_x"/>
                                          </p:val>
                                        </p:tav>
                                      </p:tavLst>
                                    </p:anim>
                                    <p:anim calcmode="lin" valueType="num">
                                      <p:cBhvr additive="base">
                                        <p:cTn id="70" dur="500" fill="hold"/>
                                        <p:tgtEl>
                                          <p:spTgt spid="88"/>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100">
                                            <p:txEl>
                                              <p:pRg st="0" end="0"/>
                                            </p:txEl>
                                          </p:spTgt>
                                        </p:tgtEl>
                                        <p:attrNameLst>
                                          <p:attrName>style.visibility</p:attrName>
                                        </p:attrNameLst>
                                      </p:cBhvr>
                                      <p:to>
                                        <p:strVal val="visible"/>
                                      </p:to>
                                    </p:set>
                                    <p:anim calcmode="lin" valueType="num">
                                      <p:cBhvr additive="base">
                                        <p:cTn id="73" dur="500" fill="hold"/>
                                        <p:tgtEl>
                                          <p:spTgt spid="100">
                                            <p:txEl>
                                              <p:pRg st="0" end="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100">
                                            <p:txEl>
                                              <p:pRg st="0" end="0"/>
                                            </p:txEl>
                                          </p:spTgt>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102">
                                            <p:txEl>
                                              <p:pRg st="0" end="0"/>
                                            </p:txEl>
                                          </p:spTgt>
                                        </p:tgtEl>
                                        <p:attrNameLst>
                                          <p:attrName>style.visibility</p:attrName>
                                        </p:attrNameLst>
                                      </p:cBhvr>
                                      <p:to>
                                        <p:strVal val="visible"/>
                                      </p:to>
                                    </p:set>
                                    <p:anim calcmode="lin" valueType="num">
                                      <p:cBhvr additive="base">
                                        <p:cTn id="77" dur="500" fill="hold"/>
                                        <p:tgtEl>
                                          <p:spTgt spid="102">
                                            <p:txEl>
                                              <p:pRg st="0" end="0"/>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102">
                                            <p:txEl>
                                              <p:pRg st="0" end="0"/>
                                            </p:txEl>
                                          </p:spTgt>
                                        </p:tgtEl>
                                        <p:attrNameLst>
                                          <p:attrName>ppt_y</p:attrName>
                                        </p:attrNameLst>
                                      </p:cBhvr>
                                      <p:tavLst>
                                        <p:tav tm="0">
                                          <p:val>
                                            <p:strVal val="1+#ppt_h/2"/>
                                          </p:val>
                                        </p:tav>
                                        <p:tav tm="100000">
                                          <p:val>
                                            <p:strVal val="#ppt_y"/>
                                          </p:val>
                                        </p:tav>
                                      </p:tavLst>
                                    </p:anim>
                                  </p:childTnLst>
                                </p:cTn>
                              </p:par>
                            </p:childTnLst>
                          </p:cTn>
                        </p:par>
                        <p:par>
                          <p:cTn id="79" fill="hold">
                            <p:stCondLst>
                              <p:cond delay="4750"/>
                            </p:stCondLst>
                            <p:childTnLst>
                              <p:par>
                                <p:cTn id="80" presetID="42" presetClass="entr" presetSubtype="0" fill="hold" grpId="0" nodeType="afterEffect">
                                  <p:stCondLst>
                                    <p:cond delay="0"/>
                                  </p:stCondLst>
                                  <p:childTnLst>
                                    <p:set>
                                      <p:cBhvr>
                                        <p:cTn id="81" dur="1" fill="hold">
                                          <p:stCondLst>
                                            <p:cond delay="0"/>
                                          </p:stCondLst>
                                        </p:cTn>
                                        <p:tgtEl>
                                          <p:spTgt spid="94">
                                            <p:txEl>
                                              <p:pRg st="0" end="0"/>
                                            </p:txEl>
                                          </p:spTgt>
                                        </p:tgtEl>
                                        <p:attrNameLst>
                                          <p:attrName>style.visibility</p:attrName>
                                        </p:attrNameLst>
                                      </p:cBhvr>
                                      <p:to>
                                        <p:strVal val="visible"/>
                                      </p:to>
                                    </p:set>
                                    <p:animEffect transition="in" filter="fade">
                                      <p:cBhvr>
                                        <p:cTn id="82" dur="500"/>
                                        <p:tgtEl>
                                          <p:spTgt spid="94">
                                            <p:txEl>
                                              <p:pRg st="0" end="0"/>
                                            </p:txEl>
                                          </p:spTgt>
                                        </p:tgtEl>
                                      </p:cBhvr>
                                    </p:animEffect>
                                    <p:anim calcmode="lin" valueType="num">
                                      <p:cBhvr>
                                        <p:cTn id="83" dur="500" fill="hold"/>
                                        <p:tgtEl>
                                          <p:spTgt spid="94">
                                            <p:txEl>
                                              <p:pRg st="0" end="0"/>
                                            </p:txEl>
                                          </p:spTgt>
                                        </p:tgtEl>
                                        <p:attrNameLst>
                                          <p:attrName>ppt_x</p:attrName>
                                        </p:attrNameLst>
                                      </p:cBhvr>
                                      <p:tavLst>
                                        <p:tav tm="0">
                                          <p:val>
                                            <p:strVal val="#ppt_x"/>
                                          </p:val>
                                        </p:tav>
                                        <p:tav tm="100000">
                                          <p:val>
                                            <p:strVal val="#ppt_x"/>
                                          </p:val>
                                        </p:tav>
                                      </p:tavLst>
                                    </p:anim>
                                    <p:anim calcmode="lin" valueType="num">
                                      <p:cBhvr>
                                        <p:cTn id="84" dur="500" fill="hold"/>
                                        <p:tgtEl>
                                          <p:spTgt spid="94">
                                            <p:txEl>
                                              <p:pRg st="0" end="0"/>
                                            </p:txEl>
                                          </p:spTgt>
                                        </p:tgtEl>
                                        <p:attrNameLst>
                                          <p:attrName>ppt_y</p:attrName>
                                        </p:attrNameLst>
                                      </p:cBhvr>
                                      <p:tavLst>
                                        <p:tav tm="0">
                                          <p:val>
                                            <p:strVal val="#ppt_y+.1"/>
                                          </p:val>
                                        </p:tav>
                                        <p:tav tm="100000">
                                          <p:val>
                                            <p:strVal val="#ppt_y"/>
                                          </p:val>
                                        </p:tav>
                                      </p:tavLst>
                                    </p:anim>
                                  </p:childTnLst>
                                </p:cTn>
                              </p:par>
                            </p:childTnLst>
                          </p:cTn>
                        </p:par>
                        <p:par>
                          <p:cTn id="85" fill="hold">
                            <p:stCondLst>
                              <p:cond delay="5250"/>
                            </p:stCondLst>
                            <p:childTnLst>
                              <p:par>
                                <p:cTn id="86" presetID="2" presetClass="entr" presetSubtype="4" fill="hold" nodeType="afterEffect">
                                  <p:stCondLst>
                                    <p:cond delay="250"/>
                                  </p:stCondLst>
                                  <p:childTnLst>
                                    <p:set>
                                      <p:cBhvr>
                                        <p:cTn id="87" dur="1" fill="hold">
                                          <p:stCondLst>
                                            <p:cond delay="0"/>
                                          </p:stCondLst>
                                        </p:cTn>
                                        <p:tgtEl>
                                          <p:spTgt spid="54"/>
                                        </p:tgtEl>
                                        <p:attrNameLst>
                                          <p:attrName>style.visibility</p:attrName>
                                        </p:attrNameLst>
                                      </p:cBhvr>
                                      <p:to>
                                        <p:strVal val="visible"/>
                                      </p:to>
                                    </p:set>
                                    <p:anim calcmode="lin" valueType="num">
                                      <p:cBhvr additive="base">
                                        <p:cTn id="88" dur="500" fill="hold"/>
                                        <p:tgtEl>
                                          <p:spTgt spid="54"/>
                                        </p:tgtEl>
                                        <p:attrNameLst>
                                          <p:attrName>ppt_x</p:attrName>
                                        </p:attrNameLst>
                                      </p:cBhvr>
                                      <p:tavLst>
                                        <p:tav tm="0">
                                          <p:val>
                                            <p:strVal val="#ppt_x"/>
                                          </p:val>
                                        </p:tav>
                                        <p:tav tm="100000">
                                          <p:val>
                                            <p:strVal val="#ppt_x"/>
                                          </p:val>
                                        </p:tav>
                                      </p:tavLst>
                                    </p:anim>
                                    <p:anim calcmode="lin" valueType="num">
                                      <p:cBhvr additive="base">
                                        <p:cTn id="89" dur="500" fill="hold"/>
                                        <p:tgtEl>
                                          <p:spTgt spid="54"/>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59"/>
                                        </p:tgtEl>
                                        <p:attrNameLst>
                                          <p:attrName>style.visibility</p:attrName>
                                        </p:attrNameLst>
                                      </p:cBhvr>
                                      <p:to>
                                        <p:strVal val="visible"/>
                                      </p:to>
                                    </p:set>
                                    <p:anim calcmode="lin" valueType="num">
                                      <p:cBhvr additive="base">
                                        <p:cTn id="92" dur="500" fill="hold"/>
                                        <p:tgtEl>
                                          <p:spTgt spid="59"/>
                                        </p:tgtEl>
                                        <p:attrNameLst>
                                          <p:attrName>ppt_x</p:attrName>
                                        </p:attrNameLst>
                                      </p:cBhvr>
                                      <p:tavLst>
                                        <p:tav tm="0">
                                          <p:val>
                                            <p:strVal val="#ppt_x"/>
                                          </p:val>
                                        </p:tav>
                                        <p:tav tm="100000">
                                          <p:val>
                                            <p:strVal val="#ppt_x"/>
                                          </p:val>
                                        </p:tav>
                                      </p:tavLst>
                                    </p:anim>
                                    <p:anim calcmode="lin" valueType="num">
                                      <p:cBhvr additive="base">
                                        <p:cTn id="93" dur="500" fill="hold"/>
                                        <p:tgtEl>
                                          <p:spTgt spid="59"/>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60"/>
                                        </p:tgtEl>
                                        <p:attrNameLst>
                                          <p:attrName>style.visibility</p:attrName>
                                        </p:attrNameLst>
                                      </p:cBhvr>
                                      <p:to>
                                        <p:strVal val="visible"/>
                                      </p:to>
                                    </p:set>
                                    <p:anim calcmode="lin" valueType="num">
                                      <p:cBhvr additive="base">
                                        <p:cTn id="96" dur="500" fill="hold"/>
                                        <p:tgtEl>
                                          <p:spTgt spid="60"/>
                                        </p:tgtEl>
                                        <p:attrNameLst>
                                          <p:attrName>ppt_x</p:attrName>
                                        </p:attrNameLst>
                                      </p:cBhvr>
                                      <p:tavLst>
                                        <p:tav tm="0">
                                          <p:val>
                                            <p:strVal val="#ppt_x"/>
                                          </p:val>
                                        </p:tav>
                                        <p:tav tm="100000">
                                          <p:val>
                                            <p:strVal val="#ppt_x"/>
                                          </p:val>
                                        </p:tav>
                                      </p:tavLst>
                                    </p:anim>
                                    <p:anim calcmode="lin" valueType="num">
                                      <p:cBhvr additive="base">
                                        <p:cTn id="97" dur="500" fill="hold"/>
                                        <p:tgtEl>
                                          <p:spTgt spid="60"/>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82"/>
                                        </p:tgtEl>
                                        <p:attrNameLst>
                                          <p:attrName>style.visibility</p:attrName>
                                        </p:attrNameLst>
                                      </p:cBhvr>
                                      <p:to>
                                        <p:strVal val="visible"/>
                                      </p:to>
                                    </p:set>
                                    <p:anim calcmode="lin" valueType="num">
                                      <p:cBhvr additive="base">
                                        <p:cTn id="100" dur="500" fill="hold"/>
                                        <p:tgtEl>
                                          <p:spTgt spid="82"/>
                                        </p:tgtEl>
                                        <p:attrNameLst>
                                          <p:attrName>ppt_x</p:attrName>
                                        </p:attrNameLst>
                                      </p:cBhvr>
                                      <p:tavLst>
                                        <p:tav tm="0">
                                          <p:val>
                                            <p:strVal val="#ppt_x"/>
                                          </p:val>
                                        </p:tav>
                                        <p:tav tm="100000">
                                          <p:val>
                                            <p:strVal val="#ppt_x"/>
                                          </p:val>
                                        </p:tav>
                                      </p:tavLst>
                                    </p:anim>
                                    <p:anim calcmode="lin" valueType="num">
                                      <p:cBhvr additive="base">
                                        <p:cTn id="101" dur="500" fill="hold"/>
                                        <p:tgtEl>
                                          <p:spTgt spid="82"/>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105">
                                            <p:txEl>
                                              <p:pRg st="0" end="0"/>
                                            </p:txEl>
                                          </p:spTgt>
                                        </p:tgtEl>
                                        <p:attrNameLst>
                                          <p:attrName>style.visibility</p:attrName>
                                        </p:attrNameLst>
                                      </p:cBhvr>
                                      <p:to>
                                        <p:strVal val="visible"/>
                                      </p:to>
                                    </p:set>
                                    <p:anim calcmode="lin" valueType="num">
                                      <p:cBhvr additive="base">
                                        <p:cTn id="104" dur="500" fill="hold"/>
                                        <p:tgtEl>
                                          <p:spTgt spid="105">
                                            <p:txEl>
                                              <p:pRg st="0" end="0"/>
                                            </p:txEl>
                                          </p:spTgt>
                                        </p:tgtEl>
                                        <p:attrNameLst>
                                          <p:attrName>ppt_x</p:attrName>
                                        </p:attrNameLst>
                                      </p:cBhvr>
                                      <p:tavLst>
                                        <p:tav tm="0">
                                          <p:val>
                                            <p:strVal val="#ppt_x"/>
                                          </p:val>
                                        </p:tav>
                                        <p:tav tm="100000">
                                          <p:val>
                                            <p:strVal val="#ppt_x"/>
                                          </p:val>
                                        </p:tav>
                                      </p:tavLst>
                                    </p:anim>
                                    <p:anim calcmode="lin" valueType="num">
                                      <p:cBhvr additive="base">
                                        <p:cTn id="105" dur="500" fill="hold"/>
                                        <p:tgtEl>
                                          <p:spTgt spid="105">
                                            <p:txEl>
                                              <p:pRg st="0" end="0"/>
                                            </p:txEl>
                                          </p:spTgt>
                                        </p:tgtEl>
                                        <p:attrNameLst>
                                          <p:attrName>ppt_y</p:attrName>
                                        </p:attrNameLst>
                                      </p:cBhvr>
                                      <p:tavLst>
                                        <p:tav tm="0">
                                          <p:val>
                                            <p:strVal val="1+#ppt_h/2"/>
                                          </p:val>
                                        </p:tav>
                                        <p:tav tm="100000">
                                          <p:val>
                                            <p:strVal val="#ppt_y"/>
                                          </p:val>
                                        </p:tav>
                                      </p:tavLst>
                                    </p:anim>
                                  </p:childTnLst>
                                </p:cTn>
                              </p:par>
                              <p:par>
                                <p:cTn id="106" presetID="2" presetClass="entr" presetSubtype="4" fill="hold" grpId="0" nodeType="withEffect">
                                  <p:stCondLst>
                                    <p:cond delay="0"/>
                                  </p:stCondLst>
                                  <p:childTnLst>
                                    <p:set>
                                      <p:cBhvr>
                                        <p:cTn id="107" dur="1" fill="hold">
                                          <p:stCondLst>
                                            <p:cond delay="0"/>
                                          </p:stCondLst>
                                        </p:cTn>
                                        <p:tgtEl>
                                          <p:spTgt spid="106">
                                            <p:txEl>
                                              <p:pRg st="0" end="0"/>
                                            </p:txEl>
                                          </p:spTgt>
                                        </p:tgtEl>
                                        <p:attrNameLst>
                                          <p:attrName>style.visibility</p:attrName>
                                        </p:attrNameLst>
                                      </p:cBhvr>
                                      <p:to>
                                        <p:strVal val="visible"/>
                                      </p:to>
                                    </p:set>
                                    <p:anim calcmode="lin" valueType="num">
                                      <p:cBhvr additive="base">
                                        <p:cTn id="108" dur="500" fill="hold"/>
                                        <p:tgtEl>
                                          <p:spTgt spid="106">
                                            <p:txEl>
                                              <p:pRg st="0" end="0"/>
                                            </p:txEl>
                                          </p:spTgt>
                                        </p:tgtEl>
                                        <p:attrNameLst>
                                          <p:attrName>ppt_x</p:attrName>
                                        </p:attrNameLst>
                                      </p:cBhvr>
                                      <p:tavLst>
                                        <p:tav tm="0">
                                          <p:val>
                                            <p:strVal val="#ppt_x"/>
                                          </p:val>
                                        </p:tav>
                                        <p:tav tm="100000">
                                          <p:val>
                                            <p:strVal val="#ppt_x"/>
                                          </p:val>
                                        </p:tav>
                                      </p:tavLst>
                                    </p:anim>
                                    <p:anim calcmode="lin" valueType="num">
                                      <p:cBhvr additive="base">
                                        <p:cTn id="109" dur="500" fill="hold"/>
                                        <p:tgtEl>
                                          <p:spTgt spid="106">
                                            <p:txEl>
                                              <p:pRg st="0" end="0"/>
                                            </p:txEl>
                                          </p:spTgt>
                                        </p:tgtEl>
                                        <p:attrNameLst>
                                          <p:attrName>ppt_y</p:attrName>
                                        </p:attrNameLst>
                                      </p:cBhvr>
                                      <p:tavLst>
                                        <p:tav tm="0">
                                          <p:val>
                                            <p:strVal val="1+#ppt_h/2"/>
                                          </p:val>
                                        </p:tav>
                                        <p:tav tm="100000">
                                          <p:val>
                                            <p:strVal val="#ppt_y"/>
                                          </p:val>
                                        </p:tav>
                                      </p:tavLst>
                                    </p:anim>
                                  </p:childTnLst>
                                </p:cTn>
                              </p:par>
                            </p:childTnLst>
                          </p:cTn>
                        </p:par>
                        <p:par>
                          <p:cTn id="110" fill="hold">
                            <p:stCondLst>
                              <p:cond delay="6000"/>
                            </p:stCondLst>
                            <p:childTnLst>
                              <p:par>
                                <p:cTn id="111" presetID="42" presetClass="entr" presetSubtype="0" fill="hold" grpId="0" nodeType="afterEffect">
                                  <p:stCondLst>
                                    <p:cond delay="0"/>
                                  </p:stCondLst>
                                  <p:childTnLst>
                                    <p:set>
                                      <p:cBhvr>
                                        <p:cTn id="112" dur="1" fill="hold">
                                          <p:stCondLst>
                                            <p:cond delay="0"/>
                                          </p:stCondLst>
                                        </p:cTn>
                                        <p:tgtEl>
                                          <p:spTgt spid="95">
                                            <p:txEl>
                                              <p:pRg st="0" end="0"/>
                                            </p:txEl>
                                          </p:spTgt>
                                        </p:tgtEl>
                                        <p:attrNameLst>
                                          <p:attrName>style.visibility</p:attrName>
                                        </p:attrNameLst>
                                      </p:cBhvr>
                                      <p:to>
                                        <p:strVal val="visible"/>
                                      </p:to>
                                    </p:set>
                                    <p:animEffect transition="in" filter="fade">
                                      <p:cBhvr>
                                        <p:cTn id="113" dur="500"/>
                                        <p:tgtEl>
                                          <p:spTgt spid="95">
                                            <p:txEl>
                                              <p:pRg st="0" end="0"/>
                                            </p:txEl>
                                          </p:spTgt>
                                        </p:tgtEl>
                                      </p:cBhvr>
                                    </p:animEffect>
                                    <p:anim calcmode="lin" valueType="num">
                                      <p:cBhvr>
                                        <p:cTn id="114" dur="500" fill="hold"/>
                                        <p:tgtEl>
                                          <p:spTgt spid="95">
                                            <p:txEl>
                                              <p:pRg st="0" end="0"/>
                                            </p:txEl>
                                          </p:spTgt>
                                        </p:tgtEl>
                                        <p:attrNameLst>
                                          <p:attrName>ppt_x</p:attrName>
                                        </p:attrNameLst>
                                      </p:cBhvr>
                                      <p:tavLst>
                                        <p:tav tm="0">
                                          <p:val>
                                            <p:strVal val="#ppt_x"/>
                                          </p:val>
                                        </p:tav>
                                        <p:tav tm="100000">
                                          <p:val>
                                            <p:strVal val="#ppt_x"/>
                                          </p:val>
                                        </p:tav>
                                      </p:tavLst>
                                    </p:anim>
                                    <p:anim calcmode="lin" valueType="num">
                                      <p:cBhvr>
                                        <p:cTn id="115" dur="500" fill="hold"/>
                                        <p:tgtEl>
                                          <p:spTgt spid="95">
                                            <p:txEl>
                                              <p:pRg st="0" end="0"/>
                                            </p:txEl>
                                          </p:spTgt>
                                        </p:tgtEl>
                                        <p:attrNameLst>
                                          <p:attrName>ppt_y</p:attrName>
                                        </p:attrNameLst>
                                      </p:cBhvr>
                                      <p:tavLst>
                                        <p:tav tm="0">
                                          <p:val>
                                            <p:strVal val="#ppt_y+.1"/>
                                          </p:val>
                                        </p:tav>
                                        <p:tav tm="100000">
                                          <p:val>
                                            <p:strVal val="#ppt_y"/>
                                          </p:val>
                                        </p:tav>
                                      </p:tavLst>
                                    </p:anim>
                                  </p:childTnLst>
                                </p:cTn>
                              </p:par>
                            </p:childTnLst>
                          </p:cTn>
                        </p:par>
                        <p:par>
                          <p:cTn id="116" fill="hold">
                            <p:stCondLst>
                              <p:cond delay="6500"/>
                            </p:stCondLst>
                            <p:childTnLst>
                              <p:par>
                                <p:cTn id="117" presetID="2" presetClass="entr" presetSubtype="4" fill="hold" nodeType="afterEffect">
                                  <p:stCondLst>
                                    <p:cond delay="250"/>
                                  </p:stCondLst>
                                  <p:childTnLst>
                                    <p:set>
                                      <p:cBhvr>
                                        <p:cTn id="118" dur="1" fill="hold">
                                          <p:stCondLst>
                                            <p:cond delay="0"/>
                                          </p:stCondLst>
                                        </p:cTn>
                                        <p:tgtEl>
                                          <p:spTgt spid="56"/>
                                        </p:tgtEl>
                                        <p:attrNameLst>
                                          <p:attrName>style.visibility</p:attrName>
                                        </p:attrNameLst>
                                      </p:cBhvr>
                                      <p:to>
                                        <p:strVal val="visible"/>
                                      </p:to>
                                    </p:set>
                                    <p:anim calcmode="lin" valueType="num">
                                      <p:cBhvr additive="base">
                                        <p:cTn id="119" dur="500" fill="hold"/>
                                        <p:tgtEl>
                                          <p:spTgt spid="56"/>
                                        </p:tgtEl>
                                        <p:attrNameLst>
                                          <p:attrName>ppt_x</p:attrName>
                                        </p:attrNameLst>
                                      </p:cBhvr>
                                      <p:tavLst>
                                        <p:tav tm="0">
                                          <p:val>
                                            <p:strVal val="#ppt_x"/>
                                          </p:val>
                                        </p:tav>
                                        <p:tav tm="100000">
                                          <p:val>
                                            <p:strVal val="#ppt_x"/>
                                          </p:val>
                                        </p:tav>
                                      </p:tavLst>
                                    </p:anim>
                                    <p:anim calcmode="lin" valueType="num">
                                      <p:cBhvr additive="base">
                                        <p:cTn id="120" dur="500" fill="hold"/>
                                        <p:tgtEl>
                                          <p:spTgt spid="56"/>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0"/>
                                  </p:stCondLst>
                                  <p:childTnLst>
                                    <p:set>
                                      <p:cBhvr>
                                        <p:cTn id="122" dur="1" fill="hold">
                                          <p:stCondLst>
                                            <p:cond delay="0"/>
                                          </p:stCondLst>
                                        </p:cTn>
                                        <p:tgtEl>
                                          <p:spTgt spid="68"/>
                                        </p:tgtEl>
                                        <p:attrNameLst>
                                          <p:attrName>style.visibility</p:attrName>
                                        </p:attrNameLst>
                                      </p:cBhvr>
                                      <p:to>
                                        <p:strVal val="visible"/>
                                      </p:to>
                                    </p:set>
                                    <p:anim calcmode="lin" valueType="num">
                                      <p:cBhvr additive="base">
                                        <p:cTn id="123" dur="500" fill="hold"/>
                                        <p:tgtEl>
                                          <p:spTgt spid="68"/>
                                        </p:tgtEl>
                                        <p:attrNameLst>
                                          <p:attrName>ppt_x</p:attrName>
                                        </p:attrNameLst>
                                      </p:cBhvr>
                                      <p:tavLst>
                                        <p:tav tm="0">
                                          <p:val>
                                            <p:strVal val="#ppt_x"/>
                                          </p:val>
                                        </p:tav>
                                        <p:tav tm="100000">
                                          <p:val>
                                            <p:strVal val="#ppt_x"/>
                                          </p:val>
                                        </p:tav>
                                      </p:tavLst>
                                    </p:anim>
                                    <p:anim calcmode="lin" valueType="num">
                                      <p:cBhvr additive="base">
                                        <p:cTn id="124" dur="500" fill="hold"/>
                                        <p:tgtEl>
                                          <p:spTgt spid="68"/>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69"/>
                                        </p:tgtEl>
                                        <p:attrNameLst>
                                          <p:attrName>style.visibility</p:attrName>
                                        </p:attrNameLst>
                                      </p:cBhvr>
                                      <p:to>
                                        <p:strVal val="visible"/>
                                      </p:to>
                                    </p:set>
                                    <p:anim calcmode="lin" valueType="num">
                                      <p:cBhvr additive="base">
                                        <p:cTn id="127" dur="500" fill="hold"/>
                                        <p:tgtEl>
                                          <p:spTgt spid="69"/>
                                        </p:tgtEl>
                                        <p:attrNameLst>
                                          <p:attrName>ppt_x</p:attrName>
                                        </p:attrNameLst>
                                      </p:cBhvr>
                                      <p:tavLst>
                                        <p:tav tm="0">
                                          <p:val>
                                            <p:strVal val="#ppt_x"/>
                                          </p:val>
                                        </p:tav>
                                        <p:tav tm="100000">
                                          <p:val>
                                            <p:strVal val="#ppt_x"/>
                                          </p:val>
                                        </p:tav>
                                      </p:tavLst>
                                    </p:anim>
                                    <p:anim calcmode="lin" valueType="num">
                                      <p:cBhvr additive="base">
                                        <p:cTn id="128" dur="500" fill="hold"/>
                                        <p:tgtEl>
                                          <p:spTgt spid="69"/>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89"/>
                                        </p:tgtEl>
                                        <p:attrNameLst>
                                          <p:attrName>style.visibility</p:attrName>
                                        </p:attrNameLst>
                                      </p:cBhvr>
                                      <p:to>
                                        <p:strVal val="visible"/>
                                      </p:to>
                                    </p:set>
                                    <p:anim calcmode="lin" valueType="num">
                                      <p:cBhvr additive="base">
                                        <p:cTn id="131" dur="500" fill="hold"/>
                                        <p:tgtEl>
                                          <p:spTgt spid="89"/>
                                        </p:tgtEl>
                                        <p:attrNameLst>
                                          <p:attrName>ppt_x</p:attrName>
                                        </p:attrNameLst>
                                      </p:cBhvr>
                                      <p:tavLst>
                                        <p:tav tm="0">
                                          <p:val>
                                            <p:strVal val="#ppt_x"/>
                                          </p:val>
                                        </p:tav>
                                        <p:tav tm="100000">
                                          <p:val>
                                            <p:strVal val="#ppt_x"/>
                                          </p:val>
                                        </p:tav>
                                      </p:tavLst>
                                    </p:anim>
                                    <p:anim calcmode="lin" valueType="num">
                                      <p:cBhvr additive="base">
                                        <p:cTn id="132" dur="500" fill="hold"/>
                                        <p:tgtEl>
                                          <p:spTgt spid="89"/>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113">
                                            <p:txEl>
                                              <p:pRg st="0" end="0"/>
                                            </p:txEl>
                                          </p:spTgt>
                                        </p:tgtEl>
                                        <p:attrNameLst>
                                          <p:attrName>style.visibility</p:attrName>
                                        </p:attrNameLst>
                                      </p:cBhvr>
                                      <p:to>
                                        <p:strVal val="visible"/>
                                      </p:to>
                                    </p:set>
                                    <p:anim calcmode="lin" valueType="num">
                                      <p:cBhvr additive="base">
                                        <p:cTn id="135" dur="500" fill="hold"/>
                                        <p:tgtEl>
                                          <p:spTgt spid="113">
                                            <p:txEl>
                                              <p:pRg st="0" end="0"/>
                                            </p:txEl>
                                          </p:spTgt>
                                        </p:tgtEl>
                                        <p:attrNameLst>
                                          <p:attrName>ppt_x</p:attrName>
                                        </p:attrNameLst>
                                      </p:cBhvr>
                                      <p:tavLst>
                                        <p:tav tm="0">
                                          <p:val>
                                            <p:strVal val="#ppt_x"/>
                                          </p:val>
                                        </p:tav>
                                        <p:tav tm="100000">
                                          <p:val>
                                            <p:strVal val="#ppt_x"/>
                                          </p:val>
                                        </p:tav>
                                      </p:tavLst>
                                    </p:anim>
                                    <p:anim calcmode="lin" valueType="num">
                                      <p:cBhvr additive="base">
                                        <p:cTn id="136" dur="500" fill="hold"/>
                                        <p:tgtEl>
                                          <p:spTgt spid="113">
                                            <p:txEl>
                                              <p:pRg st="0" end="0"/>
                                            </p:txEl>
                                          </p:spTgt>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114">
                                            <p:txEl>
                                              <p:pRg st="0" end="0"/>
                                            </p:txEl>
                                          </p:spTgt>
                                        </p:tgtEl>
                                        <p:attrNameLst>
                                          <p:attrName>style.visibility</p:attrName>
                                        </p:attrNameLst>
                                      </p:cBhvr>
                                      <p:to>
                                        <p:strVal val="visible"/>
                                      </p:to>
                                    </p:set>
                                    <p:anim calcmode="lin" valueType="num">
                                      <p:cBhvr additive="base">
                                        <p:cTn id="139" dur="500" fill="hold"/>
                                        <p:tgtEl>
                                          <p:spTgt spid="114">
                                            <p:txEl>
                                              <p:pRg st="0" end="0"/>
                                            </p:txEl>
                                          </p:spTgt>
                                        </p:tgtEl>
                                        <p:attrNameLst>
                                          <p:attrName>ppt_x</p:attrName>
                                        </p:attrNameLst>
                                      </p:cBhvr>
                                      <p:tavLst>
                                        <p:tav tm="0">
                                          <p:val>
                                            <p:strVal val="#ppt_x"/>
                                          </p:val>
                                        </p:tav>
                                        <p:tav tm="100000">
                                          <p:val>
                                            <p:strVal val="#ppt_x"/>
                                          </p:val>
                                        </p:tav>
                                      </p:tavLst>
                                    </p:anim>
                                    <p:anim calcmode="lin" valueType="num">
                                      <p:cBhvr additive="base">
                                        <p:cTn id="140" dur="500" fill="hold"/>
                                        <p:tgtEl>
                                          <p:spTgt spid="114">
                                            <p:txEl>
                                              <p:pRg st="0" end="0"/>
                                            </p:txEl>
                                          </p:spTgt>
                                        </p:tgtEl>
                                        <p:attrNameLst>
                                          <p:attrName>ppt_y</p:attrName>
                                        </p:attrNameLst>
                                      </p:cBhvr>
                                      <p:tavLst>
                                        <p:tav tm="0">
                                          <p:val>
                                            <p:strVal val="1+#ppt_h/2"/>
                                          </p:val>
                                        </p:tav>
                                        <p:tav tm="100000">
                                          <p:val>
                                            <p:strVal val="#ppt_y"/>
                                          </p:val>
                                        </p:tav>
                                      </p:tavLst>
                                    </p:anim>
                                  </p:childTnLst>
                                </p:cTn>
                              </p:par>
                            </p:childTnLst>
                          </p:cTn>
                        </p:par>
                        <p:par>
                          <p:cTn id="141" fill="hold">
                            <p:stCondLst>
                              <p:cond delay="7250"/>
                            </p:stCondLst>
                            <p:childTnLst>
                              <p:par>
                                <p:cTn id="142" presetID="42" presetClass="entr" presetSubtype="0" fill="hold" grpId="0" nodeType="afterEffect">
                                  <p:stCondLst>
                                    <p:cond delay="0"/>
                                  </p:stCondLst>
                                  <p:childTnLst>
                                    <p:set>
                                      <p:cBhvr>
                                        <p:cTn id="143" dur="1" fill="hold">
                                          <p:stCondLst>
                                            <p:cond delay="0"/>
                                          </p:stCondLst>
                                        </p:cTn>
                                        <p:tgtEl>
                                          <p:spTgt spid="96">
                                            <p:txEl>
                                              <p:pRg st="0" end="0"/>
                                            </p:txEl>
                                          </p:spTgt>
                                        </p:tgtEl>
                                        <p:attrNameLst>
                                          <p:attrName>style.visibility</p:attrName>
                                        </p:attrNameLst>
                                      </p:cBhvr>
                                      <p:to>
                                        <p:strVal val="visible"/>
                                      </p:to>
                                    </p:set>
                                    <p:animEffect transition="in" filter="fade">
                                      <p:cBhvr>
                                        <p:cTn id="144" dur="500"/>
                                        <p:tgtEl>
                                          <p:spTgt spid="96">
                                            <p:txEl>
                                              <p:pRg st="0" end="0"/>
                                            </p:txEl>
                                          </p:spTgt>
                                        </p:tgtEl>
                                      </p:cBhvr>
                                    </p:animEffect>
                                    <p:anim calcmode="lin" valueType="num">
                                      <p:cBhvr>
                                        <p:cTn id="145" dur="500" fill="hold"/>
                                        <p:tgtEl>
                                          <p:spTgt spid="96">
                                            <p:txEl>
                                              <p:pRg st="0" end="0"/>
                                            </p:txEl>
                                          </p:spTgt>
                                        </p:tgtEl>
                                        <p:attrNameLst>
                                          <p:attrName>ppt_x</p:attrName>
                                        </p:attrNameLst>
                                      </p:cBhvr>
                                      <p:tavLst>
                                        <p:tav tm="0">
                                          <p:val>
                                            <p:strVal val="#ppt_x"/>
                                          </p:val>
                                        </p:tav>
                                        <p:tav tm="100000">
                                          <p:val>
                                            <p:strVal val="#ppt_x"/>
                                          </p:val>
                                        </p:tav>
                                      </p:tavLst>
                                    </p:anim>
                                    <p:anim calcmode="lin" valueType="num">
                                      <p:cBhvr>
                                        <p:cTn id="146" dur="500" fill="hold"/>
                                        <p:tgtEl>
                                          <p:spTgt spid="9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42"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57" grpId="0" animBg="1"/>
      <p:bldP spid="59" grpId="0" animBg="1"/>
      <p:bldP spid="60" grpId="0" animBg="1"/>
      <p:bldP spid="63" grpId="0" animBg="1"/>
      <p:bldP spid="64" grpId="0" animBg="1"/>
      <p:bldP spid="65" grpId="0"/>
      <p:bldP spid="68" grpId="0" animBg="1"/>
      <p:bldP spid="69" grpId="0" animBg="1"/>
      <p:bldP spid="82" grpId="0" animBg="1"/>
      <p:bldP spid="84" grpId="0" animBg="1"/>
      <p:bldP spid="85" grpId="0" animBg="1"/>
      <p:bldP spid="88" grpId="0" animBg="1"/>
      <p:bldP spid="89" grpId="0" animBg="1"/>
      <p:bldP spid="93" grpId="0" build="p">
        <p:tmplLst>
          <p:tmpl lvl="1">
            <p:tnLst>
              <p:par>
                <p:cTn presetID="10" presetClass="entr" presetSubtype="0" fill="hold" nodeType="withEffect">
                  <p:stCondLst>
                    <p:cond delay="0"/>
                  </p:stCondLst>
                  <p:childTnLst>
                    <p:set>
                      <p:cBhvr>
                        <p:cTn dur="1" fill="hold">
                          <p:stCondLst>
                            <p:cond delay="0"/>
                          </p:stCondLst>
                        </p:cTn>
                        <p:tgtEl>
                          <p:spTgt spid="93"/>
                        </p:tgtEl>
                        <p:attrNameLst>
                          <p:attrName>style.visibility</p:attrName>
                        </p:attrNameLst>
                      </p:cBhvr>
                      <p:to>
                        <p:strVal val="visible"/>
                      </p:to>
                    </p:set>
                    <p:animEffect transition="in" filter="fade">
                      <p:cBhvr>
                        <p:cTn dur="750"/>
                        <p:tgtEl>
                          <p:spTgt spid="93"/>
                        </p:tgtEl>
                      </p:cBhvr>
                    </p:animEffect>
                  </p:childTnLst>
                </p:cTn>
              </p:par>
            </p:tnLst>
          </p:tmpl>
        </p:tmplLst>
      </p:bldP>
      <p:bldP spid="94" grpId="0" build="p">
        <p:tmplLst>
          <p:tmpl lvl="1">
            <p:tnLst>
              <p:par>
                <p:cTn presetID="42" presetClass="entr" presetSubtype="0" fill="hold" nodeType="afterEffect">
                  <p:stCondLst>
                    <p:cond delay="0"/>
                  </p:stCondLst>
                  <p:childTnLst>
                    <p:set>
                      <p:cBhvr>
                        <p:cTn dur="1" fill="hold">
                          <p:stCondLst>
                            <p:cond delay="0"/>
                          </p:stCondLst>
                        </p:cTn>
                        <p:tgtEl>
                          <p:spTgt spid="94"/>
                        </p:tgtEl>
                        <p:attrNameLst>
                          <p:attrName>style.visibility</p:attrName>
                        </p:attrNameLst>
                      </p:cBhvr>
                      <p:to>
                        <p:strVal val="visible"/>
                      </p:to>
                    </p:set>
                    <p:animEffect transition="in" filter="fade">
                      <p:cBhvr>
                        <p:cTn dur="500"/>
                        <p:tgtEl>
                          <p:spTgt spid="94"/>
                        </p:tgtEl>
                      </p:cBhvr>
                    </p:animEffect>
                    <p:anim calcmode="lin" valueType="num">
                      <p:cBhvr>
                        <p:cTn dur="500" fill="hold"/>
                        <p:tgtEl>
                          <p:spTgt spid="94"/>
                        </p:tgtEl>
                        <p:attrNameLst>
                          <p:attrName>ppt_x</p:attrName>
                        </p:attrNameLst>
                      </p:cBhvr>
                      <p:tavLst>
                        <p:tav tm="0">
                          <p:val>
                            <p:strVal val="#ppt_x"/>
                          </p:val>
                        </p:tav>
                        <p:tav tm="100000">
                          <p:val>
                            <p:strVal val="#ppt_x"/>
                          </p:val>
                        </p:tav>
                      </p:tavLst>
                    </p:anim>
                    <p:anim calcmode="lin" valueType="num">
                      <p:cBhvr>
                        <p:cTn dur="500" fill="hold"/>
                        <p:tgtEl>
                          <p:spTgt spid="94"/>
                        </p:tgtEl>
                        <p:attrNameLst>
                          <p:attrName>ppt_y</p:attrName>
                        </p:attrNameLst>
                      </p:cBhvr>
                      <p:tavLst>
                        <p:tav tm="0">
                          <p:val>
                            <p:strVal val="#ppt_y+.1"/>
                          </p:val>
                        </p:tav>
                        <p:tav tm="100000">
                          <p:val>
                            <p:strVal val="#ppt_y"/>
                          </p:val>
                        </p:tav>
                      </p:tavLst>
                    </p:anim>
                  </p:childTnLst>
                </p:cTn>
              </p:par>
            </p:tnLst>
          </p:tmpl>
        </p:tmplLst>
      </p:bldP>
      <p:bldP spid="95" grpId="0" build="p">
        <p:tmplLst>
          <p:tmpl lvl="1">
            <p:tnLst>
              <p:par>
                <p:cTn presetID="42" presetClass="entr" presetSubtype="0" fill="hold" nodeType="afterEffect">
                  <p:stCondLst>
                    <p:cond delay="0"/>
                  </p:stCondLst>
                  <p:childTnLst>
                    <p:set>
                      <p:cBhvr>
                        <p:cTn dur="1" fill="hold">
                          <p:stCondLst>
                            <p:cond delay="0"/>
                          </p:stCondLst>
                        </p:cTn>
                        <p:tgtEl>
                          <p:spTgt spid="95"/>
                        </p:tgtEl>
                        <p:attrNameLst>
                          <p:attrName>style.visibility</p:attrName>
                        </p:attrNameLst>
                      </p:cBhvr>
                      <p:to>
                        <p:strVal val="visible"/>
                      </p:to>
                    </p:set>
                    <p:animEffect transition="in" filter="fade">
                      <p:cBhvr>
                        <p:cTn dur="500"/>
                        <p:tgtEl>
                          <p:spTgt spid="95"/>
                        </p:tgtEl>
                      </p:cBhvr>
                    </p:animEffect>
                    <p:anim calcmode="lin" valueType="num">
                      <p:cBhvr>
                        <p:cTn dur="500" fill="hold"/>
                        <p:tgtEl>
                          <p:spTgt spid="95"/>
                        </p:tgtEl>
                        <p:attrNameLst>
                          <p:attrName>ppt_x</p:attrName>
                        </p:attrNameLst>
                      </p:cBhvr>
                      <p:tavLst>
                        <p:tav tm="0">
                          <p:val>
                            <p:strVal val="#ppt_x"/>
                          </p:val>
                        </p:tav>
                        <p:tav tm="100000">
                          <p:val>
                            <p:strVal val="#ppt_x"/>
                          </p:val>
                        </p:tav>
                      </p:tavLst>
                    </p:anim>
                    <p:anim calcmode="lin" valueType="num">
                      <p:cBhvr>
                        <p:cTn dur="500" fill="hold"/>
                        <p:tgtEl>
                          <p:spTgt spid="95"/>
                        </p:tgtEl>
                        <p:attrNameLst>
                          <p:attrName>ppt_y</p:attrName>
                        </p:attrNameLst>
                      </p:cBhvr>
                      <p:tavLst>
                        <p:tav tm="0">
                          <p:val>
                            <p:strVal val="#ppt_y+.1"/>
                          </p:val>
                        </p:tav>
                        <p:tav tm="100000">
                          <p:val>
                            <p:strVal val="#ppt_y"/>
                          </p:val>
                        </p:tav>
                      </p:tavLst>
                    </p:anim>
                  </p:childTnLst>
                </p:cTn>
              </p:par>
            </p:tnLst>
          </p:tmpl>
        </p:tmplLst>
      </p:bldP>
      <p:bldP spid="96" grpId="0" build="p">
        <p:tmplLst>
          <p:tmpl lvl="1">
            <p:tnLst>
              <p:par>
                <p:cTn presetID="42" presetClass="entr" presetSubtype="0" fill="hold" nodeType="afterEffect">
                  <p:stCondLst>
                    <p:cond delay="0"/>
                  </p:stCondLst>
                  <p:childTnLst>
                    <p:set>
                      <p:cBhvr>
                        <p:cTn dur="1" fill="hold">
                          <p:stCondLst>
                            <p:cond delay="0"/>
                          </p:stCondLst>
                        </p:cTn>
                        <p:tgtEl>
                          <p:spTgt spid="96"/>
                        </p:tgtEl>
                        <p:attrNameLst>
                          <p:attrName>style.visibility</p:attrName>
                        </p:attrNameLst>
                      </p:cBhvr>
                      <p:to>
                        <p:strVal val="visible"/>
                      </p:to>
                    </p:set>
                    <p:animEffect transition="in" filter="fade">
                      <p:cBhvr>
                        <p:cTn dur="500"/>
                        <p:tgtEl>
                          <p:spTgt spid="96"/>
                        </p:tgtEl>
                      </p:cBhvr>
                    </p:animEffect>
                    <p:anim calcmode="lin" valueType="num">
                      <p:cBhvr>
                        <p:cTn dur="500" fill="hold"/>
                        <p:tgtEl>
                          <p:spTgt spid="96"/>
                        </p:tgtEl>
                        <p:attrNameLst>
                          <p:attrName>ppt_x</p:attrName>
                        </p:attrNameLst>
                      </p:cBhvr>
                      <p:tavLst>
                        <p:tav tm="0">
                          <p:val>
                            <p:strVal val="#ppt_x"/>
                          </p:val>
                        </p:tav>
                        <p:tav tm="100000">
                          <p:val>
                            <p:strVal val="#ppt_x"/>
                          </p:val>
                        </p:tav>
                      </p:tavLst>
                    </p:anim>
                    <p:anim calcmode="lin" valueType="num">
                      <p:cBhvr>
                        <p:cTn dur="500" fill="hold"/>
                        <p:tgtEl>
                          <p:spTgt spid="96"/>
                        </p:tgtEl>
                        <p:attrNameLst>
                          <p:attrName>ppt_y</p:attrName>
                        </p:attrNameLst>
                      </p:cBhvr>
                      <p:tavLst>
                        <p:tav tm="0">
                          <p:val>
                            <p:strVal val="#ppt_y+.1"/>
                          </p:val>
                        </p:tav>
                        <p:tav tm="100000">
                          <p:val>
                            <p:strVal val="#ppt_y"/>
                          </p:val>
                        </p:tav>
                      </p:tavLst>
                    </p:anim>
                  </p:childTnLst>
                </p:cTn>
              </p:par>
            </p:tnLst>
          </p:tmpl>
        </p:tmplLst>
      </p:bldP>
      <p:bldP spid="97" grpId="0" build="p">
        <p:tmplLst>
          <p:tmpl lvl="1">
            <p:tnLst>
              <p:par>
                <p:cTn presetID="2" presetClass="entr" presetSubtype="4" fill="hold" nodeType="withEffect">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additive="base">
                        <p:cTn dur="500" fill="hold"/>
                        <p:tgtEl>
                          <p:spTgt spid="97"/>
                        </p:tgtEl>
                        <p:attrNameLst>
                          <p:attrName>ppt_x</p:attrName>
                        </p:attrNameLst>
                      </p:cBhvr>
                      <p:tavLst>
                        <p:tav tm="0">
                          <p:val>
                            <p:strVal val="#ppt_x"/>
                          </p:val>
                        </p:tav>
                        <p:tav tm="100000">
                          <p:val>
                            <p:strVal val="#ppt_x"/>
                          </p:val>
                        </p:tav>
                      </p:tavLst>
                    </p:anim>
                    <p:anim calcmode="lin" valueType="num">
                      <p:cBhvr additive="base">
                        <p:cTn dur="500" fill="hold"/>
                        <p:tgtEl>
                          <p:spTgt spid="97"/>
                        </p:tgtEl>
                        <p:attrNameLst>
                          <p:attrName>ppt_y</p:attrName>
                        </p:attrNameLst>
                      </p:cBhvr>
                      <p:tavLst>
                        <p:tav tm="0">
                          <p:val>
                            <p:strVal val="1+#ppt_h/2"/>
                          </p:val>
                        </p:tav>
                        <p:tav tm="100000">
                          <p:val>
                            <p:strVal val="#ppt_y"/>
                          </p:val>
                        </p:tav>
                      </p:tavLst>
                    </p:anim>
                  </p:childTnLst>
                </p:cTn>
              </p:par>
            </p:tnLst>
          </p:tmpl>
        </p:tmplLst>
      </p:bldP>
      <p:bldP spid="98" grpId="0" build="p">
        <p:tmplLst>
          <p:tmpl lvl="1">
            <p:tnLst>
              <p:par>
                <p:cTn presetID="2" presetClass="entr" presetSubtype="4" fill="hold" nodeType="withEffect">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500" fill="hold"/>
                        <p:tgtEl>
                          <p:spTgt spid="98"/>
                        </p:tgtEl>
                        <p:attrNameLst>
                          <p:attrName>ppt_x</p:attrName>
                        </p:attrNameLst>
                      </p:cBhvr>
                      <p:tavLst>
                        <p:tav tm="0">
                          <p:val>
                            <p:strVal val="#ppt_x"/>
                          </p:val>
                        </p:tav>
                        <p:tav tm="100000">
                          <p:val>
                            <p:strVal val="#ppt_x"/>
                          </p:val>
                        </p:tav>
                      </p:tavLst>
                    </p:anim>
                    <p:anim calcmode="lin" valueType="num">
                      <p:cBhvr additive="base">
                        <p:cTn dur="500" fill="hold"/>
                        <p:tgtEl>
                          <p:spTgt spid="98"/>
                        </p:tgtEl>
                        <p:attrNameLst>
                          <p:attrName>ppt_y</p:attrName>
                        </p:attrNameLst>
                      </p:cBhvr>
                      <p:tavLst>
                        <p:tav tm="0">
                          <p:val>
                            <p:strVal val="1+#ppt_h/2"/>
                          </p:val>
                        </p:tav>
                        <p:tav tm="100000">
                          <p:val>
                            <p:strVal val="#ppt_y"/>
                          </p:val>
                        </p:tav>
                      </p:tavLst>
                    </p:anim>
                  </p:childTnLst>
                </p:cTn>
              </p:par>
            </p:tnLst>
          </p:tmpl>
        </p:tmplLst>
      </p:bldP>
      <p:bldP spid="100" grpId="0" build="p">
        <p:tmplLst>
          <p:tmpl lvl="1">
            <p:tnLst>
              <p:par>
                <p:cTn presetID="2" presetClass="entr" presetSubtype="4" fill="hold" nodeType="withEffect">
                  <p:stCondLst>
                    <p:cond delay="0"/>
                  </p:stCondLst>
                  <p:childTnLst>
                    <p:set>
                      <p:cBhvr>
                        <p:cTn dur="1" fill="hold">
                          <p:stCondLst>
                            <p:cond delay="0"/>
                          </p:stCondLst>
                        </p:cTn>
                        <p:tgtEl>
                          <p:spTgt spid="100"/>
                        </p:tgtEl>
                        <p:attrNameLst>
                          <p:attrName>style.visibility</p:attrName>
                        </p:attrNameLst>
                      </p:cBhvr>
                      <p:to>
                        <p:strVal val="visible"/>
                      </p:to>
                    </p:set>
                    <p:anim calcmode="lin" valueType="num">
                      <p:cBhvr additive="base">
                        <p:cTn dur="500" fill="hold"/>
                        <p:tgtEl>
                          <p:spTgt spid="100"/>
                        </p:tgtEl>
                        <p:attrNameLst>
                          <p:attrName>ppt_x</p:attrName>
                        </p:attrNameLst>
                      </p:cBhvr>
                      <p:tavLst>
                        <p:tav tm="0">
                          <p:val>
                            <p:strVal val="#ppt_x"/>
                          </p:val>
                        </p:tav>
                        <p:tav tm="100000">
                          <p:val>
                            <p:strVal val="#ppt_x"/>
                          </p:val>
                        </p:tav>
                      </p:tavLst>
                    </p:anim>
                    <p:anim calcmode="lin" valueType="num">
                      <p:cBhvr additive="base">
                        <p:cTn dur="500" fill="hold"/>
                        <p:tgtEl>
                          <p:spTgt spid="100"/>
                        </p:tgtEl>
                        <p:attrNameLst>
                          <p:attrName>ppt_y</p:attrName>
                        </p:attrNameLst>
                      </p:cBhvr>
                      <p:tavLst>
                        <p:tav tm="0">
                          <p:val>
                            <p:strVal val="1+#ppt_h/2"/>
                          </p:val>
                        </p:tav>
                        <p:tav tm="100000">
                          <p:val>
                            <p:strVal val="#ppt_y"/>
                          </p:val>
                        </p:tav>
                      </p:tavLst>
                    </p:anim>
                  </p:childTnLst>
                </p:cTn>
              </p:par>
            </p:tnLst>
          </p:tmpl>
        </p:tmplLst>
      </p:bldP>
      <p:bldP spid="102" grpId="0" build="p">
        <p:tmplLst>
          <p:tmpl lvl="1">
            <p:tnLst>
              <p:par>
                <p:cTn presetID="2" presetClass="entr" presetSubtype="4" fill="hold" nodeType="withEffect">
                  <p:stCondLst>
                    <p:cond delay="0"/>
                  </p:stCondLst>
                  <p:childTnLst>
                    <p:set>
                      <p:cBhvr>
                        <p:cTn dur="1" fill="hold">
                          <p:stCondLst>
                            <p:cond delay="0"/>
                          </p:stCondLst>
                        </p:cTn>
                        <p:tgtEl>
                          <p:spTgt spid="102"/>
                        </p:tgtEl>
                        <p:attrNameLst>
                          <p:attrName>style.visibility</p:attrName>
                        </p:attrNameLst>
                      </p:cBhvr>
                      <p:to>
                        <p:strVal val="visible"/>
                      </p:to>
                    </p:set>
                    <p:anim calcmode="lin" valueType="num">
                      <p:cBhvr additive="base">
                        <p:cTn dur="500" fill="hold"/>
                        <p:tgtEl>
                          <p:spTgt spid="102"/>
                        </p:tgtEl>
                        <p:attrNameLst>
                          <p:attrName>ppt_x</p:attrName>
                        </p:attrNameLst>
                      </p:cBhvr>
                      <p:tavLst>
                        <p:tav tm="0">
                          <p:val>
                            <p:strVal val="#ppt_x"/>
                          </p:val>
                        </p:tav>
                        <p:tav tm="100000">
                          <p:val>
                            <p:strVal val="#ppt_x"/>
                          </p:val>
                        </p:tav>
                      </p:tavLst>
                    </p:anim>
                    <p:anim calcmode="lin" valueType="num">
                      <p:cBhvr additive="base">
                        <p:cTn dur="500" fill="hold"/>
                        <p:tgtEl>
                          <p:spTgt spid="102"/>
                        </p:tgtEl>
                        <p:attrNameLst>
                          <p:attrName>ppt_y</p:attrName>
                        </p:attrNameLst>
                      </p:cBhvr>
                      <p:tavLst>
                        <p:tav tm="0">
                          <p:val>
                            <p:strVal val="1+#ppt_h/2"/>
                          </p:val>
                        </p:tav>
                        <p:tav tm="100000">
                          <p:val>
                            <p:strVal val="#ppt_y"/>
                          </p:val>
                        </p:tav>
                      </p:tavLst>
                    </p:anim>
                  </p:childTnLst>
                </p:cTn>
              </p:par>
            </p:tnLst>
          </p:tmpl>
        </p:tmplLst>
      </p:bldP>
      <p:bldP spid="105" grpId="0" build="p">
        <p:tmplLst>
          <p:tmpl lvl="1">
            <p:tnLst>
              <p:par>
                <p:cTn presetID="2" presetClass="entr" presetSubtype="4" fill="hold" nodeType="withEffect">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additive="base">
                        <p:cTn dur="500" fill="hold"/>
                        <p:tgtEl>
                          <p:spTgt spid="105"/>
                        </p:tgtEl>
                        <p:attrNameLst>
                          <p:attrName>ppt_x</p:attrName>
                        </p:attrNameLst>
                      </p:cBhvr>
                      <p:tavLst>
                        <p:tav tm="0">
                          <p:val>
                            <p:strVal val="#ppt_x"/>
                          </p:val>
                        </p:tav>
                        <p:tav tm="100000">
                          <p:val>
                            <p:strVal val="#ppt_x"/>
                          </p:val>
                        </p:tav>
                      </p:tavLst>
                    </p:anim>
                    <p:anim calcmode="lin" valueType="num">
                      <p:cBhvr additive="base">
                        <p:cTn dur="500" fill="hold"/>
                        <p:tgtEl>
                          <p:spTgt spid="105"/>
                        </p:tgtEl>
                        <p:attrNameLst>
                          <p:attrName>ppt_y</p:attrName>
                        </p:attrNameLst>
                      </p:cBhvr>
                      <p:tavLst>
                        <p:tav tm="0">
                          <p:val>
                            <p:strVal val="1+#ppt_h/2"/>
                          </p:val>
                        </p:tav>
                        <p:tav tm="100000">
                          <p:val>
                            <p:strVal val="#ppt_y"/>
                          </p:val>
                        </p:tav>
                      </p:tavLst>
                    </p:anim>
                  </p:childTnLst>
                </p:cTn>
              </p:par>
            </p:tnLst>
          </p:tmpl>
        </p:tmplLst>
      </p:bldP>
      <p:bldP spid="106" grpId="0" build="p">
        <p:tmplLst>
          <p:tmpl lvl="1">
            <p:tnLst>
              <p:par>
                <p:cTn presetID="2" presetClass="entr" presetSubtype="4" fill="hold" nodeType="withEffect">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500" fill="hold"/>
                        <p:tgtEl>
                          <p:spTgt spid="106"/>
                        </p:tgtEl>
                        <p:attrNameLst>
                          <p:attrName>ppt_x</p:attrName>
                        </p:attrNameLst>
                      </p:cBhvr>
                      <p:tavLst>
                        <p:tav tm="0">
                          <p:val>
                            <p:strVal val="#ppt_x"/>
                          </p:val>
                        </p:tav>
                        <p:tav tm="100000">
                          <p:val>
                            <p:strVal val="#ppt_x"/>
                          </p:val>
                        </p:tav>
                      </p:tavLst>
                    </p:anim>
                    <p:anim calcmode="lin" valueType="num">
                      <p:cBhvr additive="base">
                        <p:cTn dur="500" fill="hold"/>
                        <p:tgtEl>
                          <p:spTgt spid="106"/>
                        </p:tgtEl>
                        <p:attrNameLst>
                          <p:attrName>ppt_y</p:attrName>
                        </p:attrNameLst>
                      </p:cBhvr>
                      <p:tavLst>
                        <p:tav tm="0">
                          <p:val>
                            <p:strVal val="1+#ppt_h/2"/>
                          </p:val>
                        </p:tav>
                        <p:tav tm="100000">
                          <p:val>
                            <p:strVal val="#ppt_y"/>
                          </p:val>
                        </p:tav>
                      </p:tavLst>
                    </p:anim>
                  </p:childTnLst>
                </p:cTn>
              </p:par>
            </p:tnLst>
          </p:tmpl>
        </p:tmplLst>
      </p:bldP>
      <p:bldP spid="113" grpId="0" build="p">
        <p:tmplLst>
          <p:tmpl lvl="1">
            <p:tnLst>
              <p:par>
                <p:cTn presetID="2" presetClass="entr" presetSubtype="4" fill="hold" nodeType="withEffect">
                  <p:stCondLst>
                    <p:cond delay="0"/>
                  </p:stCondLst>
                  <p:childTnLst>
                    <p:set>
                      <p:cBhvr>
                        <p:cTn dur="1" fill="hold">
                          <p:stCondLst>
                            <p:cond delay="0"/>
                          </p:stCondLst>
                        </p:cTn>
                        <p:tgtEl>
                          <p:spTgt spid="113"/>
                        </p:tgtEl>
                        <p:attrNameLst>
                          <p:attrName>style.visibility</p:attrName>
                        </p:attrNameLst>
                      </p:cBhvr>
                      <p:to>
                        <p:strVal val="visible"/>
                      </p:to>
                    </p:set>
                    <p:anim calcmode="lin" valueType="num">
                      <p:cBhvr additive="base">
                        <p:cTn dur="500" fill="hold"/>
                        <p:tgtEl>
                          <p:spTgt spid="113"/>
                        </p:tgtEl>
                        <p:attrNameLst>
                          <p:attrName>ppt_x</p:attrName>
                        </p:attrNameLst>
                      </p:cBhvr>
                      <p:tavLst>
                        <p:tav tm="0">
                          <p:val>
                            <p:strVal val="#ppt_x"/>
                          </p:val>
                        </p:tav>
                        <p:tav tm="100000">
                          <p:val>
                            <p:strVal val="#ppt_x"/>
                          </p:val>
                        </p:tav>
                      </p:tavLst>
                    </p:anim>
                    <p:anim calcmode="lin" valueType="num">
                      <p:cBhvr additive="base">
                        <p:cTn dur="500" fill="hold"/>
                        <p:tgtEl>
                          <p:spTgt spid="113"/>
                        </p:tgtEl>
                        <p:attrNameLst>
                          <p:attrName>ppt_y</p:attrName>
                        </p:attrNameLst>
                      </p:cBhvr>
                      <p:tavLst>
                        <p:tav tm="0">
                          <p:val>
                            <p:strVal val="1+#ppt_h/2"/>
                          </p:val>
                        </p:tav>
                        <p:tav tm="100000">
                          <p:val>
                            <p:strVal val="#ppt_y"/>
                          </p:val>
                        </p:tav>
                      </p:tavLst>
                    </p:anim>
                  </p:childTnLst>
                </p:cTn>
              </p:par>
            </p:tnLst>
          </p:tmpl>
        </p:tmplLst>
      </p:bldP>
      <p:bldP spid="114" grpId="0" build="p">
        <p:tmplLst>
          <p:tmpl lvl="1">
            <p:tnLst>
              <p:par>
                <p:cTn presetID="2" presetClass="entr" presetSubtype="4" fill="hold" nodeType="withEffect">
                  <p:stCondLst>
                    <p:cond delay="0"/>
                  </p:stCondLst>
                  <p:childTnLst>
                    <p:set>
                      <p:cBhvr>
                        <p:cTn dur="1" fill="hold">
                          <p:stCondLst>
                            <p:cond delay="0"/>
                          </p:stCondLst>
                        </p:cTn>
                        <p:tgtEl>
                          <p:spTgt spid="114"/>
                        </p:tgtEl>
                        <p:attrNameLst>
                          <p:attrName>style.visibility</p:attrName>
                        </p:attrNameLst>
                      </p:cBhvr>
                      <p:to>
                        <p:strVal val="visible"/>
                      </p:to>
                    </p:set>
                    <p:anim calcmode="lin" valueType="num">
                      <p:cBhvr additive="base">
                        <p:cTn dur="500" fill="hold"/>
                        <p:tgtEl>
                          <p:spTgt spid="114"/>
                        </p:tgtEl>
                        <p:attrNameLst>
                          <p:attrName>ppt_x</p:attrName>
                        </p:attrNameLst>
                      </p:cBhvr>
                      <p:tavLst>
                        <p:tav tm="0">
                          <p:val>
                            <p:strVal val="#ppt_x"/>
                          </p:val>
                        </p:tav>
                        <p:tav tm="100000">
                          <p:val>
                            <p:strVal val="#ppt_x"/>
                          </p:val>
                        </p:tav>
                      </p:tavLst>
                    </p:anim>
                    <p:anim calcmode="lin" valueType="num">
                      <p:cBhvr additive="base">
                        <p:cTn dur="500" fill="hold"/>
                        <p:tgtEl>
                          <p:spTgt spid="114"/>
                        </p:tgtEl>
                        <p:attrNameLst>
                          <p:attrName>ppt_y</p:attrName>
                        </p:attrNameLst>
                      </p:cBhvr>
                      <p:tavLst>
                        <p:tav tm="0">
                          <p:val>
                            <p:strVal val="1+#ppt_h/2"/>
                          </p:val>
                        </p:tav>
                        <p:tav tm="100000">
                          <p:val>
                            <p:strVal val="#ppt_y"/>
                          </p:val>
                        </p:tav>
                      </p:tavLst>
                    </p:anim>
                  </p:childTnLst>
                </p:cTn>
              </p:par>
            </p:tnLst>
          </p:tmpl>
        </p:tmplLst>
      </p:bldP>
      <p:bldP spid="46" grpId="0" build="p">
        <p:tmplLst>
          <p:tmpl lvl="1">
            <p:tnLst>
              <p:par>
                <p:cTn presetID="22" presetClass="entr" presetSubtype="1"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up)">
                      <p:cBhvr>
                        <p:cTn dur="1000"/>
                        <p:tgtEl>
                          <p:spTgt spid="46"/>
                        </p:tgtEl>
                      </p:cBhvr>
                    </p:animEffect>
                  </p:childTnLst>
                </p:cTn>
              </p:par>
            </p:tnLst>
          </p:tmpl>
        </p:tmplLst>
      </p:bldP>
      <p:bldP spid="48"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meline2">
    <p:spTree>
      <p:nvGrpSpPr>
        <p:cNvPr id="1" name=""/>
        <p:cNvGrpSpPr/>
        <p:nvPr/>
      </p:nvGrpSpPr>
      <p:grpSpPr>
        <a:xfrm>
          <a:off x="0" y="0"/>
          <a:ext cx="0" cy="0"/>
          <a:chOff x="0" y="0"/>
          <a:chExt cx="0" cy="0"/>
        </a:xfrm>
      </p:grpSpPr>
      <p:sp>
        <p:nvSpPr>
          <p:cNvPr id="29" name="Picture Placeholder 61"/>
          <p:cNvSpPr>
            <a:spLocks noGrp="1"/>
          </p:cNvSpPr>
          <p:nvPr>
            <p:ph type="pic" sz="quarter" idx="21"/>
          </p:nvPr>
        </p:nvSpPr>
        <p:spPr>
          <a:xfrm>
            <a:off x="18631939" y="9284882"/>
            <a:ext cx="2692213" cy="2692213"/>
          </a:xfrm>
          <a:prstGeom prst="ellipse">
            <a:avLst/>
          </a:prstGeom>
          <a:noFill/>
        </p:spPr>
      </p:sp>
      <p:sp>
        <p:nvSpPr>
          <p:cNvPr id="28" name="Picture Placeholder 60"/>
          <p:cNvSpPr>
            <a:spLocks noGrp="1"/>
          </p:cNvSpPr>
          <p:nvPr>
            <p:ph type="pic" sz="quarter" idx="20"/>
          </p:nvPr>
        </p:nvSpPr>
        <p:spPr>
          <a:xfrm>
            <a:off x="18631939" y="4951886"/>
            <a:ext cx="2692213" cy="2692213"/>
          </a:xfrm>
          <a:prstGeom prst="ellipse">
            <a:avLst/>
          </a:prstGeom>
          <a:noFill/>
        </p:spPr>
      </p:sp>
      <p:sp>
        <p:nvSpPr>
          <p:cNvPr id="27" name="Picture Placeholder 59"/>
          <p:cNvSpPr>
            <a:spLocks noGrp="1"/>
          </p:cNvSpPr>
          <p:nvPr>
            <p:ph type="pic" sz="quarter" idx="19"/>
          </p:nvPr>
        </p:nvSpPr>
        <p:spPr>
          <a:xfrm>
            <a:off x="2993170" y="7379182"/>
            <a:ext cx="2692213" cy="2692213"/>
          </a:xfrm>
          <a:prstGeom prst="ellipse">
            <a:avLst/>
          </a:prstGeom>
          <a:noFill/>
        </p:spPr>
      </p:sp>
      <p:sp>
        <p:nvSpPr>
          <p:cNvPr id="26" name="Picture Placeholder 58"/>
          <p:cNvSpPr>
            <a:spLocks noGrp="1"/>
          </p:cNvSpPr>
          <p:nvPr>
            <p:ph type="pic" sz="quarter" idx="18"/>
          </p:nvPr>
        </p:nvSpPr>
        <p:spPr>
          <a:xfrm>
            <a:off x="2993171" y="3016562"/>
            <a:ext cx="2692213" cy="2692213"/>
          </a:xfrm>
          <a:prstGeom prst="ellipse">
            <a:avLst/>
          </a:prstGeom>
          <a:noFill/>
        </p:spPr>
      </p:sp>
      <p:grpSp>
        <p:nvGrpSpPr>
          <p:cNvPr id="6" name="Group 5"/>
          <p:cNvGrpSpPr/>
          <p:nvPr userDrawn="1"/>
        </p:nvGrpSpPr>
        <p:grpSpPr>
          <a:xfrm>
            <a:off x="12068175" y="-314325"/>
            <a:ext cx="247650" cy="14316075"/>
            <a:chOff x="12068175" y="-314325"/>
            <a:chExt cx="247650" cy="14316075"/>
          </a:xfrm>
        </p:grpSpPr>
        <p:grpSp>
          <p:nvGrpSpPr>
            <p:cNvPr id="11" name="Group 10"/>
            <p:cNvGrpSpPr/>
            <p:nvPr/>
          </p:nvGrpSpPr>
          <p:grpSpPr>
            <a:xfrm>
              <a:off x="12068175" y="2855584"/>
              <a:ext cx="247650" cy="6517970"/>
              <a:chOff x="12068175" y="2855584"/>
              <a:chExt cx="247650" cy="6517970"/>
            </a:xfrm>
            <a:solidFill>
              <a:schemeClr val="accent3"/>
            </a:solidFill>
          </p:grpSpPr>
          <p:sp>
            <p:nvSpPr>
              <p:cNvPr id="18" name="Oval 17"/>
              <p:cNvSpPr/>
              <p:nvPr/>
            </p:nvSpPr>
            <p:spPr>
              <a:xfrm>
                <a:off x="12068175" y="285558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19" name="Oval 18"/>
              <p:cNvSpPr/>
              <p:nvPr/>
            </p:nvSpPr>
            <p:spPr>
              <a:xfrm>
                <a:off x="12068175" y="478450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0" name="Oval 19"/>
              <p:cNvSpPr/>
              <p:nvPr/>
            </p:nvSpPr>
            <p:spPr>
              <a:xfrm>
                <a:off x="12068175" y="722021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1" name="Oval 20"/>
              <p:cNvSpPr/>
              <p:nvPr/>
            </p:nvSpPr>
            <p:spPr>
              <a:xfrm>
                <a:off x="12068175" y="912590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grpSp>
          <p:nvGrpSpPr>
            <p:cNvPr id="12" name="Group 11"/>
            <p:cNvGrpSpPr/>
            <p:nvPr/>
          </p:nvGrpSpPr>
          <p:grpSpPr>
            <a:xfrm>
              <a:off x="12185650" y="-314325"/>
              <a:ext cx="12700" cy="14316075"/>
              <a:chOff x="12185650" y="-314325"/>
              <a:chExt cx="12700" cy="14316075"/>
            </a:xfrm>
          </p:grpSpPr>
          <p:cxnSp>
            <p:nvCxnSpPr>
              <p:cNvPr id="13" name="Straight Connector 12"/>
              <p:cNvCxnSpPr/>
              <p:nvPr/>
            </p:nvCxnSpPr>
            <p:spPr>
              <a:xfrm>
                <a:off x="12192000" y="3196554"/>
                <a:ext cx="0" cy="152876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2192000" y="9373554"/>
                <a:ext cx="0" cy="4628196"/>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92000" y="5104130"/>
                <a:ext cx="0" cy="2057400"/>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2185650" y="7526552"/>
                <a:ext cx="12700" cy="1580073"/>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2192000" y="-314325"/>
                <a:ext cx="0" cy="311199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grpSp>
      <p:sp>
        <p:nvSpPr>
          <p:cNvPr id="25" name="Text Placeholder 12"/>
          <p:cNvSpPr>
            <a:spLocks noGrp="1"/>
          </p:cNvSpPr>
          <p:nvPr>
            <p:ph type="body" sz="quarter" idx="16" hasCustomPrompt="1"/>
          </p:nvPr>
        </p:nvSpPr>
        <p:spPr>
          <a:xfrm>
            <a:off x="6364371" y="3988525"/>
            <a:ext cx="4862717" cy="1957844"/>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0" name="Oval 29"/>
          <p:cNvSpPr/>
          <p:nvPr userDrawn="1"/>
        </p:nvSpPr>
        <p:spPr>
          <a:xfrm>
            <a:off x="2847973" y="287136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1" name="Rectangle 344"/>
          <p:cNvSpPr/>
          <p:nvPr userDrawn="1"/>
        </p:nvSpPr>
        <p:spPr>
          <a:xfrm>
            <a:off x="4326164" y="7221280"/>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2" name="Freeform 31"/>
          <p:cNvSpPr/>
          <p:nvPr userDrawn="1"/>
        </p:nvSpPr>
        <p:spPr>
          <a:xfrm rot="5400000">
            <a:off x="10123242" y="6737655"/>
            <a:ext cx="1062696" cy="2027823"/>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3" name="Rectangle 344"/>
          <p:cNvSpPr/>
          <p:nvPr userDrawn="1"/>
        </p:nvSpPr>
        <p:spPr>
          <a:xfrm flipH="1">
            <a:off x="14691111" y="4784506"/>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4" name="Freeform 33"/>
          <p:cNvSpPr/>
          <p:nvPr userDrawn="1"/>
        </p:nvSpPr>
        <p:spPr>
          <a:xfrm rot="16200000" flipH="1">
            <a:off x="13115838" y="4264323"/>
            <a:ext cx="1072187" cy="2100710"/>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5" name="Rectangle 34"/>
          <p:cNvSpPr/>
          <p:nvPr userDrawn="1"/>
        </p:nvSpPr>
        <p:spPr>
          <a:xfrm flipH="1">
            <a:off x="14820854" y="5008232"/>
            <a:ext cx="3039236" cy="626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50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6" name="Rectangle 344"/>
          <p:cNvSpPr/>
          <p:nvPr userDrawn="1"/>
        </p:nvSpPr>
        <p:spPr>
          <a:xfrm flipH="1">
            <a:off x="14691111" y="9131155"/>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7" name="Freeform 36"/>
          <p:cNvSpPr/>
          <p:nvPr userDrawn="1"/>
        </p:nvSpPr>
        <p:spPr>
          <a:xfrm rot="16200000" flipH="1">
            <a:off x="13143600" y="8640081"/>
            <a:ext cx="1063076" cy="2042345"/>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8" name="Oval 37"/>
          <p:cNvSpPr/>
          <p:nvPr userDrawn="1"/>
        </p:nvSpPr>
        <p:spPr>
          <a:xfrm>
            <a:off x="2847973" y="723398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9" name="Rectangle 344"/>
          <p:cNvSpPr/>
          <p:nvPr userDrawn="1"/>
        </p:nvSpPr>
        <p:spPr>
          <a:xfrm>
            <a:off x="4326163" y="2855584"/>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800" dirty="0">
              <a:solidFill>
                <a:prstClr val="white"/>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40" name="Freeform 39"/>
          <p:cNvSpPr/>
          <p:nvPr userDrawn="1"/>
        </p:nvSpPr>
        <p:spPr>
          <a:xfrm rot="5400000">
            <a:off x="10121459" y="2370176"/>
            <a:ext cx="1066262" cy="2027824"/>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prstClr val="white"/>
              </a:solidFill>
            </a:endParaRPr>
          </a:p>
        </p:txBody>
      </p:sp>
      <p:sp>
        <p:nvSpPr>
          <p:cNvPr id="41" name="Oval 40"/>
          <p:cNvSpPr/>
          <p:nvPr userDrawn="1"/>
        </p:nvSpPr>
        <p:spPr>
          <a:xfrm>
            <a:off x="18486741" y="4806688"/>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2" name="Oval 41"/>
          <p:cNvSpPr/>
          <p:nvPr userDrawn="1"/>
        </p:nvSpPr>
        <p:spPr>
          <a:xfrm>
            <a:off x="18486741" y="913968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3" name="Text Placeholder 12"/>
          <p:cNvSpPr>
            <a:spLocks noGrp="1"/>
          </p:cNvSpPr>
          <p:nvPr>
            <p:ph type="body" sz="quarter" idx="22" hasCustomPrompt="1"/>
          </p:nvPr>
        </p:nvSpPr>
        <p:spPr>
          <a:xfrm>
            <a:off x="13106876" y="5912400"/>
            <a:ext cx="4862717" cy="1957844"/>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4" name="Text Placeholder 12"/>
          <p:cNvSpPr>
            <a:spLocks noGrp="1"/>
          </p:cNvSpPr>
          <p:nvPr>
            <p:ph type="body" sz="quarter" idx="23" hasCustomPrompt="1"/>
          </p:nvPr>
        </p:nvSpPr>
        <p:spPr>
          <a:xfrm>
            <a:off x="6364659" y="8354221"/>
            <a:ext cx="4862717" cy="1957844"/>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5" name="Text Placeholder 12"/>
          <p:cNvSpPr>
            <a:spLocks noGrp="1"/>
          </p:cNvSpPr>
          <p:nvPr>
            <p:ph type="body" sz="quarter" idx="24" hasCustomPrompt="1"/>
          </p:nvPr>
        </p:nvSpPr>
        <p:spPr>
          <a:xfrm>
            <a:off x="13106876" y="10264970"/>
            <a:ext cx="4862717" cy="1957844"/>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6" name="Text Placeholder 12"/>
          <p:cNvSpPr>
            <a:spLocks noGrp="1"/>
          </p:cNvSpPr>
          <p:nvPr>
            <p:ph type="body" sz="quarter" idx="25" hasCustomPrompt="1"/>
          </p:nvPr>
        </p:nvSpPr>
        <p:spPr>
          <a:xfrm>
            <a:off x="5827314" y="2855584"/>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47" name="Text Placeholder 12"/>
          <p:cNvSpPr>
            <a:spLocks noGrp="1"/>
          </p:cNvSpPr>
          <p:nvPr>
            <p:ph type="body" sz="quarter" idx="26" hasCustomPrompt="1"/>
          </p:nvPr>
        </p:nvSpPr>
        <p:spPr>
          <a:xfrm>
            <a:off x="9644381" y="2860214"/>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8" name="Text Placeholder 12"/>
          <p:cNvSpPr>
            <a:spLocks noGrp="1"/>
          </p:cNvSpPr>
          <p:nvPr>
            <p:ph type="body" sz="quarter" idx="27" hasCustomPrompt="1"/>
          </p:nvPr>
        </p:nvSpPr>
        <p:spPr>
          <a:xfrm>
            <a:off x="13100527" y="4789137"/>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9" name="Text Placeholder 12"/>
          <p:cNvSpPr>
            <a:spLocks noGrp="1"/>
          </p:cNvSpPr>
          <p:nvPr>
            <p:ph type="body" sz="quarter" idx="28" hasCustomPrompt="1"/>
          </p:nvPr>
        </p:nvSpPr>
        <p:spPr>
          <a:xfrm>
            <a:off x="14691163" y="4778585"/>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0" name="Text Placeholder 12"/>
          <p:cNvSpPr>
            <a:spLocks noGrp="1"/>
          </p:cNvSpPr>
          <p:nvPr>
            <p:ph type="body" sz="quarter" idx="29" hasCustomPrompt="1"/>
          </p:nvPr>
        </p:nvSpPr>
        <p:spPr>
          <a:xfrm>
            <a:off x="5827314" y="7221280"/>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1" name="Text Placeholder 12"/>
          <p:cNvSpPr>
            <a:spLocks noGrp="1"/>
          </p:cNvSpPr>
          <p:nvPr>
            <p:ph type="body" sz="quarter" idx="30" hasCustomPrompt="1"/>
          </p:nvPr>
        </p:nvSpPr>
        <p:spPr>
          <a:xfrm>
            <a:off x="9644381" y="7225910"/>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2" name="Text Placeholder 12"/>
          <p:cNvSpPr>
            <a:spLocks noGrp="1"/>
          </p:cNvSpPr>
          <p:nvPr>
            <p:ph type="body" sz="quarter" idx="31" hasCustomPrompt="1"/>
          </p:nvPr>
        </p:nvSpPr>
        <p:spPr>
          <a:xfrm>
            <a:off x="13108404" y="9145423"/>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3" name="Text Placeholder 12"/>
          <p:cNvSpPr>
            <a:spLocks noGrp="1"/>
          </p:cNvSpPr>
          <p:nvPr>
            <p:ph type="body" sz="quarter" idx="32" hasCustomPrompt="1"/>
          </p:nvPr>
        </p:nvSpPr>
        <p:spPr>
          <a:xfrm>
            <a:off x="14699040" y="9134871"/>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5" name="TextBox 5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72132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par>
                          <p:cTn id="8" fill="hold">
                            <p:stCondLst>
                              <p:cond delay="500"/>
                            </p:stCondLst>
                            <p:childTnLst>
                              <p:par>
                                <p:cTn id="9" presetID="2" presetClass="entr" presetSubtype="4" fill="hold" nodeType="afterEffect">
                                  <p:stCondLst>
                                    <p:cond delay="25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500" fill="hold"/>
                                        <p:tgtEl>
                                          <p:spTgt spid="39"/>
                                        </p:tgtEl>
                                        <p:attrNameLst>
                                          <p:attrName>ppt_x</p:attrName>
                                        </p:attrNameLst>
                                      </p:cBhvr>
                                      <p:tavLst>
                                        <p:tav tm="0">
                                          <p:val>
                                            <p:strVal val="#ppt_x"/>
                                          </p:val>
                                        </p:tav>
                                        <p:tav tm="100000">
                                          <p:val>
                                            <p:strVal val="#ppt_x"/>
                                          </p:val>
                                        </p:tav>
                                      </p:tavLst>
                                    </p:anim>
                                    <p:anim calcmode="lin" valueType="num">
                                      <p:cBhvr additive="base">
                                        <p:cTn id="20" dur="500" fill="hold"/>
                                        <p:tgtEl>
                                          <p:spTgt spid="3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500" fill="hold"/>
                                        <p:tgtEl>
                                          <p:spTgt spid="40"/>
                                        </p:tgtEl>
                                        <p:attrNameLst>
                                          <p:attrName>ppt_x</p:attrName>
                                        </p:attrNameLst>
                                      </p:cBhvr>
                                      <p:tavLst>
                                        <p:tav tm="0">
                                          <p:val>
                                            <p:strVal val="#ppt_x"/>
                                          </p:val>
                                        </p:tav>
                                        <p:tav tm="100000">
                                          <p:val>
                                            <p:strVal val="#ppt_x"/>
                                          </p:val>
                                        </p:tav>
                                      </p:tavLst>
                                    </p:anim>
                                    <p:anim calcmode="lin" valueType="num">
                                      <p:cBhvr additive="base">
                                        <p:cTn id="24" dur="5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xEl>
                                              <p:pRg st="0" end="0"/>
                                            </p:txEl>
                                          </p:spTgt>
                                        </p:tgtEl>
                                        <p:attrNameLst>
                                          <p:attrName>style.visibility</p:attrName>
                                        </p:attrNameLst>
                                      </p:cBhvr>
                                      <p:to>
                                        <p:strVal val="visible"/>
                                      </p:to>
                                    </p:set>
                                    <p:anim calcmode="lin" valueType="num">
                                      <p:cBhvr additive="base">
                                        <p:cTn id="27"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6">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xEl>
                                              <p:pRg st="0" end="0"/>
                                            </p:txEl>
                                          </p:spTgt>
                                        </p:tgtEl>
                                        <p:attrNameLst>
                                          <p:attrName>style.visibility</p:attrName>
                                        </p:attrNameLst>
                                      </p:cBhvr>
                                      <p:to>
                                        <p:strVal val="visible"/>
                                      </p:to>
                                    </p:set>
                                    <p:anim calcmode="lin" valueType="num">
                                      <p:cBhvr additive="base">
                                        <p:cTn id="31"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7">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250"/>
                            </p:stCondLst>
                            <p:childTnLst>
                              <p:par>
                                <p:cTn id="34" presetID="42" presetClass="entr" presetSubtype="0" fill="hold" grpId="0" nodeType="afterEffect">
                                  <p:stCondLst>
                                    <p:cond delay="0"/>
                                  </p:stCondLst>
                                  <p:childTnLst>
                                    <p:set>
                                      <p:cBhvr>
                                        <p:cTn id="35" dur="1" fill="hold">
                                          <p:stCondLst>
                                            <p:cond delay="0"/>
                                          </p:stCondLst>
                                        </p:cTn>
                                        <p:tgtEl>
                                          <p:spTgt spid="25">
                                            <p:txEl>
                                              <p:pRg st="0" end="0"/>
                                            </p:txEl>
                                          </p:spTgt>
                                        </p:tgtEl>
                                        <p:attrNameLst>
                                          <p:attrName>style.visibility</p:attrName>
                                        </p:attrNameLst>
                                      </p:cBhvr>
                                      <p:to>
                                        <p:strVal val="visible"/>
                                      </p:to>
                                    </p:set>
                                    <p:animEffect transition="in" filter="fade">
                                      <p:cBhvr>
                                        <p:cTn id="36" dur="500"/>
                                        <p:tgtEl>
                                          <p:spTgt spid="25">
                                            <p:txEl>
                                              <p:pRg st="0" end="0"/>
                                            </p:txEl>
                                          </p:spTgt>
                                        </p:tgtEl>
                                      </p:cBhvr>
                                    </p:animEffect>
                                    <p:anim calcmode="lin" valueType="num">
                                      <p:cBhvr>
                                        <p:cTn id="3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38" dur="5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par>
                          <p:cTn id="39" fill="hold">
                            <p:stCondLst>
                              <p:cond delay="1750"/>
                            </p:stCondLst>
                            <p:childTnLst>
                              <p:par>
                                <p:cTn id="40" presetID="2" presetClass="entr" presetSubtype="4" fill="hold" nodeType="afterEffect">
                                  <p:stCondLst>
                                    <p:cond delay="25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fill="hold"/>
                                        <p:tgtEl>
                                          <p:spTgt spid="28"/>
                                        </p:tgtEl>
                                        <p:attrNameLst>
                                          <p:attrName>ppt_x</p:attrName>
                                        </p:attrNameLst>
                                      </p:cBhvr>
                                      <p:tavLst>
                                        <p:tav tm="0">
                                          <p:val>
                                            <p:strVal val="#ppt_x"/>
                                          </p:val>
                                        </p:tav>
                                        <p:tav tm="100000">
                                          <p:val>
                                            <p:strVal val="#ppt_x"/>
                                          </p:val>
                                        </p:tav>
                                      </p:tavLst>
                                    </p:anim>
                                    <p:anim calcmode="lin" valueType="num">
                                      <p:cBhvr additive="base">
                                        <p:cTn id="43" dur="500" fill="hold"/>
                                        <p:tgtEl>
                                          <p:spTgt spid="28"/>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 calcmode="lin" valueType="num">
                                      <p:cBhvr additive="base">
                                        <p:cTn id="46" dur="500" fill="hold"/>
                                        <p:tgtEl>
                                          <p:spTgt spid="33"/>
                                        </p:tgtEl>
                                        <p:attrNameLst>
                                          <p:attrName>ppt_x</p:attrName>
                                        </p:attrNameLst>
                                      </p:cBhvr>
                                      <p:tavLst>
                                        <p:tav tm="0">
                                          <p:val>
                                            <p:strVal val="#ppt_x"/>
                                          </p:val>
                                        </p:tav>
                                        <p:tav tm="100000">
                                          <p:val>
                                            <p:strVal val="#ppt_x"/>
                                          </p:val>
                                        </p:tav>
                                      </p:tavLst>
                                    </p:anim>
                                    <p:anim calcmode="lin" valueType="num">
                                      <p:cBhvr additive="base">
                                        <p:cTn id="47" dur="500" fill="hold"/>
                                        <p:tgtEl>
                                          <p:spTgt spid="33"/>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anim calcmode="lin" valueType="num">
                                      <p:cBhvr additive="base">
                                        <p:cTn id="50" dur="500" fill="hold"/>
                                        <p:tgtEl>
                                          <p:spTgt spid="34"/>
                                        </p:tgtEl>
                                        <p:attrNameLst>
                                          <p:attrName>ppt_x</p:attrName>
                                        </p:attrNameLst>
                                      </p:cBhvr>
                                      <p:tavLst>
                                        <p:tav tm="0">
                                          <p:val>
                                            <p:strVal val="#ppt_x"/>
                                          </p:val>
                                        </p:tav>
                                        <p:tav tm="100000">
                                          <p:val>
                                            <p:strVal val="#ppt_x"/>
                                          </p:val>
                                        </p:tav>
                                      </p:tavLst>
                                    </p:anim>
                                    <p:anim calcmode="lin" valueType="num">
                                      <p:cBhvr additive="base">
                                        <p:cTn id="51" dur="500" fill="hold"/>
                                        <p:tgtEl>
                                          <p:spTgt spid="34"/>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nodePh="1">
                                  <p:stCondLst>
                                    <p:cond delay="0"/>
                                  </p:stCondLst>
                                  <p:endCondLst>
                                    <p:cond evt="begin" delay="0">
                                      <p:tn val="52"/>
                                    </p:cond>
                                  </p:end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fill="hold"/>
                                        <p:tgtEl>
                                          <p:spTgt spid="35"/>
                                        </p:tgtEl>
                                        <p:attrNameLst>
                                          <p:attrName>ppt_x</p:attrName>
                                        </p:attrNameLst>
                                      </p:cBhvr>
                                      <p:tavLst>
                                        <p:tav tm="0">
                                          <p:val>
                                            <p:strVal val="#ppt_x"/>
                                          </p:val>
                                        </p:tav>
                                        <p:tav tm="100000">
                                          <p:val>
                                            <p:strVal val="#ppt_x"/>
                                          </p:val>
                                        </p:tav>
                                      </p:tavLst>
                                    </p:anim>
                                    <p:anim calcmode="lin" valueType="num">
                                      <p:cBhvr additive="base">
                                        <p:cTn id="55" dur="500" fill="hold"/>
                                        <p:tgtEl>
                                          <p:spTgt spid="35"/>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additive="base">
                                        <p:cTn id="58" dur="500" fill="hold"/>
                                        <p:tgtEl>
                                          <p:spTgt spid="41"/>
                                        </p:tgtEl>
                                        <p:attrNameLst>
                                          <p:attrName>ppt_x</p:attrName>
                                        </p:attrNameLst>
                                      </p:cBhvr>
                                      <p:tavLst>
                                        <p:tav tm="0">
                                          <p:val>
                                            <p:strVal val="#ppt_x"/>
                                          </p:val>
                                        </p:tav>
                                        <p:tav tm="100000">
                                          <p:val>
                                            <p:strVal val="#ppt_x"/>
                                          </p:val>
                                        </p:tav>
                                      </p:tavLst>
                                    </p:anim>
                                    <p:anim calcmode="lin" valueType="num">
                                      <p:cBhvr additive="base">
                                        <p:cTn id="59" dur="500" fill="hold"/>
                                        <p:tgtEl>
                                          <p:spTgt spid="41"/>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48">
                                            <p:txEl>
                                              <p:pRg st="0" end="0"/>
                                            </p:txEl>
                                          </p:spTgt>
                                        </p:tgtEl>
                                        <p:attrNameLst>
                                          <p:attrName>style.visibility</p:attrName>
                                        </p:attrNameLst>
                                      </p:cBhvr>
                                      <p:to>
                                        <p:strVal val="visible"/>
                                      </p:to>
                                    </p:set>
                                    <p:anim calcmode="lin" valueType="num">
                                      <p:cBhvr additive="base">
                                        <p:cTn id="62"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48">
                                            <p:txEl>
                                              <p:pRg st="0" end="0"/>
                                            </p:txEl>
                                          </p:spTgt>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49">
                                            <p:txEl>
                                              <p:pRg st="0" end="0"/>
                                            </p:txEl>
                                          </p:spTgt>
                                        </p:tgtEl>
                                        <p:attrNameLst>
                                          <p:attrName>style.visibility</p:attrName>
                                        </p:attrNameLst>
                                      </p:cBhvr>
                                      <p:to>
                                        <p:strVal val="visible"/>
                                      </p:to>
                                    </p:set>
                                    <p:anim calcmode="lin" valueType="num">
                                      <p:cBhvr additive="base">
                                        <p:cTn id="66" dur="500" fill="hold"/>
                                        <p:tgtEl>
                                          <p:spTgt spid="49">
                                            <p:txEl>
                                              <p:pRg st="0" end="0"/>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49">
                                            <p:txEl>
                                              <p:pRg st="0" end="0"/>
                                            </p:txEl>
                                          </p:spTgt>
                                        </p:tgtEl>
                                        <p:attrNameLst>
                                          <p:attrName>ppt_y</p:attrName>
                                        </p:attrNameLst>
                                      </p:cBhvr>
                                      <p:tavLst>
                                        <p:tav tm="0">
                                          <p:val>
                                            <p:strVal val="1+#ppt_h/2"/>
                                          </p:val>
                                        </p:tav>
                                        <p:tav tm="100000">
                                          <p:val>
                                            <p:strVal val="#ppt_y"/>
                                          </p:val>
                                        </p:tav>
                                      </p:tavLst>
                                    </p:anim>
                                  </p:childTnLst>
                                </p:cTn>
                              </p:par>
                            </p:childTnLst>
                          </p:cTn>
                        </p:par>
                        <p:par>
                          <p:cTn id="68" fill="hold">
                            <p:stCondLst>
                              <p:cond delay="2500"/>
                            </p:stCondLst>
                            <p:childTnLst>
                              <p:par>
                                <p:cTn id="69" presetID="42" presetClass="entr" presetSubtype="0" fill="hold" grpId="0" nodeType="afterEffect">
                                  <p:stCondLst>
                                    <p:cond delay="0"/>
                                  </p:stCondLst>
                                  <p:childTnLst>
                                    <p:set>
                                      <p:cBhvr>
                                        <p:cTn id="70" dur="1" fill="hold">
                                          <p:stCondLst>
                                            <p:cond delay="0"/>
                                          </p:stCondLst>
                                        </p:cTn>
                                        <p:tgtEl>
                                          <p:spTgt spid="43">
                                            <p:txEl>
                                              <p:pRg st="0" end="0"/>
                                            </p:txEl>
                                          </p:spTgt>
                                        </p:tgtEl>
                                        <p:attrNameLst>
                                          <p:attrName>style.visibility</p:attrName>
                                        </p:attrNameLst>
                                      </p:cBhvr>
                                      <p:to>
                                        <p:strVal val="visible"/>
                                      </p:to>
                                    </p:set>
                                    <p:animEffect transition="in" filter="fade">
                                      <p:cBhvr>
                                        <p:cTn id="71" dur="500"/>
                                        <p:tgtEl>
                                          <p:spTgt spid="43">
                                            <p:txEl>
                                              <p:pRg st="0" end="0"/>
                                            </p:txEl>
                                          </p:spTgt>
                                        </p:tgtEl>
                                      </p:cBhvr>
                                    </p:animEffect>
                                    <p:anim calcmode="lin" valueType="num">
                                      <p:cBhvr>
                                        <p:cTn id="72"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73" dur="5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par>
                          <p:cTn id="74" fill="hold">
                            <p:stCondLst>
                              <p:cond delay="3000"/>
                            </p:stCondLst>
                            <p:childTnLst>
                              <p:par>
                                <p:cTn id="75" presetID="2" presetClass="entr" presetSubtype="4" fill="hold" nodeType="afterEffect">
                                  <p:stCondLst>
                                    <p:cond delay="250"/>
                                  </p:stCondLst>
                                  <p:childTnLst>
                                    <p:set>
                                      <p:cBhvr>
                                        <p:cTn id="76" dur="1" fill="hold">
                                          <p:stCondLst>
                                            <p:cond delay="0"/>
                                          </p:stCondLst>
                                        </p:cTn>
                                        <p:tgtEl>
                                          <p:spTgt spid="27"/>
                                        </p:tgtEl>
                                        <p:attrNameLst>
                                          <p:attrName>style.visibility</p:attrName>
                                        </p:attrNameLst>
                                      </p:cBhvr>
                                      <p:to>
                                        <p:strVal val="visible"/>
                                      </p:to>
                                    </p:set>
                                    <p:anim calcmode="lin" valueType="num">
                                      <p:cBhvr additive="base">
                                        <p:cTn id="77" dur="500" fill="hold"/>
                                        <p:tgtEl>
                                          <p:spTgt spid="27"/>
                                        </p:tgtEl>
                                        <p:attrNameLst>
                                          <p:attrName>ppt_x</p:attrName>
                                        </p:attrNameLst>
                                      </p:cBhvr>
                                      <p:tavLst>
                                        <p:tav tm="0">
                                          <p:val>
                                            <p:strVal val="#ppt_x"/>
                                          </p:val>
                                        </p:tav>
                                        <p:tav tm="100000">
                                          <p:val>
                                            <p:strVal val="#ppt_x"/>
                                          </p:val>
                                        </p:tav>
                                      </p:tavLst>
                                    </p:anim>
                                    <p:anim calcmode="lin" valueType="num">
                                      <p:cBhvr additive="base">
                                        <p:cTn id="78" dur="500" fill="hold"/>
                                        <p:tgtEl>
                                          <p:spTgt spid="27"/>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ppt_x"/>
                                          </p:val>
                                        </p:tav>
                                        <p:tav tm="100000">
                                          <p:val>
                                            <p:strVal val="#ppt_x"/>
                                          </p:val>
                                        </p:tav>
                                      </p:tavLst>
                                    </p:anim>
                                    <p:anim calcmode="lin" valueType="num">
                                      <p:cBhvr additive="base">
                                        <p:cTn id="82" dur="500" fill="hold"/>
                                        <p:tgtEl>
                                          <p:spTgt spid="3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32"/>
                                        </p:tgtEl>
                                        <p:attrNameLst>
                                          <p:attrName>style.visibility</p:attrName>
                                        </p:attrNameLst>
                                      </p:cBhvr>
                                      <p:to>
                                        <p:strVal val="visible"/>
                                      </p:to>
                                    </p:set>
                                    <p:anim calcmode="lin" valueType="num">
                                      <p:cBhvr additive="base">
                                        <p:cTn id="85" dur="500" fill="hold"/>
                                        <p:tgtEl>
                                          <p:spTgt spid="32"/>
                                        </p:tgtEl>
                                        <p:attrNameLst>
                                          <p:attrName>ppt_x</p:attrName>
                                        </p:attrNameLst>
                                      </p:cBhvr>
                                      <p:tavLst>
                                        <p:tav tm="0">
                                          <p:val>
                                            <p:strVal val="#ppt_x"/>
                                          </p:val>
                                        </p:tav>
                                        <p:tav tm="100000">
                                          <p:val>
                                            <p:strVal val="#ppt_x"/>
                                          </p:val>
                                        </p:tav>
                                      </p:tavLst>
                                    </p:anim>
                                    <p:anim calcmode="lin" valueType="num">
                                      <p:cBhvr additive="base">
                                        <p:cTn id="86" dur="500" fill="hold"/>
                                        <p:tgtEl>
                                          <p:spTgt spid="3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additive="base">
                                        <p:cTn id="89" dur="500" fill="hold"/>
                                        <p:tgtEl>
                                          <p:spTgt spid="38"/>
                                        </p:tgtEl>
                                        <p:attrNameLst>
                                          <p:attrName>ppt_x</p:attrName>
                                        </p:attrNameLst>
                                      </p:cBhvr>
                                      <p:tavLst>
                                        <p:tav tm="0">
                                          <p:val>
                                            <p:strVal val="#ppt_x"/>
                                          </p:val>
                                        </p:tav>
                                        <p:tav tm="100000">
                                          <p:val>
                                            <p:strVal val="#ppt_x"/>
                                          </p:val>
                                        </p:tav>
                                      </p:tavLst>
                                    </p:anim>
                                    <p:anim calcmode="lin" valueType="num">
                                      <p:cBhvr additive="base">
                                        <p:cTn id="90" dur="500" fill="hold"/>
                                        <p:tgtEl>
                                          <p:spTgt spid="38"/>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50">
                                            <p:txEl>
                                              <p:pRg st="0" end="0"/>
                                            </p:txEl>
                                          </p:spTgt>
                                        </p:tgtEl>
                                        <p:attrNameLst>
                                          <p:attrName>style.visibility</p:attrName>
                                        </p:attrNameLst>
                                      </p:cBhvr>
                                      <p:to>
                                        <p:strVal val="visible"/>
                                      </p:to>
                                    </p:set>
                                    <p:anim calcmode="lin" valueType="num">
                                      <p:cBhvr additive="base">
                                        <p:cTn id="93" dur="500" fill="hold"/>
                                        <p:tgtEl>
                                          <p:spTgt spid="50">
                                            <p:txEl>
                                              <p:pRg st="0" end="0"/>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50">
                                            <p:txEl>
                                              <p:pRg st="0" end="0"/>
                                            </p:txEl>
                                          </p:spTgt>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51">
                                            <p:txEl>
                                              <p:pRg st="0" end="0"/>
                                            </p:txEl>
                                          </p:spTgt>
                                        </p:tgtEl>
                                        <p:attrNameLst>
                                          <p:attrName>style.visibility</p:attrName>
                                        </p:attrNameLst>
                                      </p:cBhvr>
                                      <p:to>
                                        <p:strVal val="visible"/>
                                      </p:to>
                                    </p:set>
                                    <p:anim calcmode="lin" valueType="num">
                                      <p:cBhvr additive="base">
                                        <p:cTn id="97" dur="500" fill="hold"/>
                                        <p:tgtEl>
                                          <p:spTgt spid="51">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51">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3750"/>
                            </p:stCondLst>
                            <p:childTnLst>
                              <p:par>
                                <p:cTn id="100" presetID="42" presetClass="entr" presetSubtype="0" fill="hold" grpId="0" nodeType="afterEffect">
                                  <p:stCondLst>
                                    <p:cond delay="0"/>
                                  </p:stCondLst>
                                  <p:childTnLst>
                                    <p:set>
                                      <p:cBhvr>
                                        <p:cTn id="101" dur="1" fill="hold">
                                          <p:stCondLst>
                                            <p:cond delay="0"/>
                                          </p:stCondLst>
                                        </p:cTn>
                                        <p:tgtEl>
                                          <p:spTgt spid="44">
                                            <p:txEl>
                                              <p:pRg st="0" end="0"/>
                                            </p:txEl>
                                          </p:spTgt>
                                        </p:tgtEl>
                                        <p:attrNameLst>
                                          <p:attrName>style.visibility</p:attrName>
                                        </p:attrNameLst>
                                      </p:cBhvr>
                                      <p:to>
                                        <p:strVal val="visible"/>
                                      </p:to>
                                    </p:set>
                                    <p:animEffect transition="in" filter="fade">
                                      <p:cBhvr>
                                        <p:cTn id="102" dur="500"/>
                                        <p:tgtEl>
                                          <p:spTgt spid="44">
                                            <p:txEl>
                                              <p:pRg st="0" end="0"/>
                                            </p:txEl>
                                          </p:spTgt>
                                        </p:tgtEl>
                                      </p:cBhvr>
                                    </p:animEffect>
                                    <p:anim calcmode="lin" valueType="num">
                                      <p:cBhvr>
                                        <p:cTn id="103"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104" dur="500" fill="hold"/>
                                        <p:tgtEl>
                                          <p:spTgt spid="44">
                                            <p:txEl>
                                              <p:pRg st="0" end="0"/>
                                            </p:txEl>
                                          </p:spTgt>
                                        </p:tgtEl>
                                        <p:attrNameLst>
                                          <p:attrName>ppt_y</p:attrName>
                                        </p:attrNameLst>
                                      </p:cBhvr>
                                      <p:tavLst>
                                        <p:tav tm="0">
                                          <p:val>
                                            <p:strVal val="#ppt_y+.1"/>
                                          </p:val>
                                        </p:tav>
                                        <p:tav tm="100000">
                                          <p:val>
                                            <p:strVal val="#ppt_y"/>
                                          </p:val>
                                        </p:tav>
                                      </p:tavLst>
                                    </p:anim>
                                  </p:childTnLst>
                                </p:cTn>
                              </p:par>
                            </p:childTnLst>
                          </p:cTn>
                        </p:par>
                        <p:par>
                          <p:cTn id="105" fill="hold">
                            <p:stCondLst>
                              <p:cond delay="4250"/>
                            </p:stCondLst>
                            <p:childTnLst>
                              <p:par>
                                <p:cTn id="106" presetID="2" presetClass="entr" presetSubtype="4" fill="hold" nodeType="afterEffect">
                                  <p:stCondLst>
                                    <p:cond delay="250"/>
                                  </p:stCondLst>
                                  <p:childTnLst>
                                    <p:set>
                                      <p:cBhvr>
                                        <p:cTn id="107" dur="1" fill="hold">
                                          <p:stCondLst>
                                            <p:cond delay="0"/>
                                          </p:stCondLst>
                                        </p:cTn>
                                        <p:tgtEl>
                                          <p:spTgt spid="29"/>
                                        </p:tgtEl>
                                        <p:attrNameLst>
                                          <p:attrName>style.visibility</p:attrName>
                                        </p:attrNameLst>
                                      </p:cBhvr>
                                      <p:to>
                                        <p:strVal val="visible"/>
                                      </p:to>
                                    </p:set>
                                    <p:anim calcmode="lin" valueType="num">
                                      <p:cBhvr additive="base">
                                        <p:cTn id="108" dur="500" fill="hold"/>
                                        <p:tgtEl>
                                          <p:spTgt spid="29"/>
                                        </p:tgtEl>
                                        <p:attrNameLst>
                                          <p:attrName>ppt_x</p:attrName>
                                        </p:attrNameLst>
                                      </p:cBhvr>
                                      <p:tavLst>
                                        <p:tav tm="0">
                                          <p:val>
                                            <p:strVal val="#ppt_x"/>
                                          </p:val>
                                        </p:tav>
                                        <p:tav tm="100000">
                                          <p:val>
                                            <p:strVal val="#ppt_x"/>
                                          </p:val>
                                        </p:tav>
                                      </p:tavLst>
                                    </p:anim>
                                    <p:anim calcmode="lin" valueType="num">
                                      <p:cBhvr additive="base">
                                        <p:cTn id="109" dur="500" fill="hold"/>
                                        <p:tgtEl>
                                          <p:spTgt spid="29"/>
                                        </p:tgtEl>
                                        <p:attrNameLst>
                                          <p:attrName>ppt_y</p:attrName>
                                        </p:attrNameLst>
                                      </p:cBhvr>
                                      <p:tavLst>
                                        <p:tav tm="0">
                                          <p:val>
                                            <p:strVal val="1+#ppt_h/2"/>
                                          </p:val>
                                        </p:tav>
                                        <p:tav tm="100000">
                                          <p:val>
                                            <p:strVal val="#ppt_y"/>
                                          </p:val>
                                        </p:tav>
                                      </p:tavLst>
                                    </p:anim>
                                  </p:childTnLst>
                                </p:cTn>
                              </p:par>
                              <p:par>
                                <p:cTn id="110" presetID="2" presetClass="entr" presetSubtype="4" fill="hold" grpId="0" nodeType="withEffect">
                                  <p:stCondLst>
                                    <p:cond delay="0"/>
                                  </p:stCondLst>
                                  <p:childTnLst>
                                    <p:set>
                                      <p:cBhvr>
                                        <p:cTn id="111" dur="1" fill="hold">
                                          <p:stCondLst>
                                            <p:cond delay="0"/>
                                          </p:stCondLst>
                                        </p:cTn>
                                        <p:tgtEl>
                                          <p:spTgt spid="36"/>
                                        </p:tgtEl>
                                        <p:attrNameLst>
                                          <p:attrName>style.visibility</p:attrName>
                                        </p:attrNameLst>
                                      </p:cBhvr>
                                      <p:to>
                                        <p:strVal val="visible"/>
                                      </p:to>
                                    </p:set>
                                    <p:anim calcmode="lin" valueType="num">
                                      <p:cBhvr additive="base">
                                        <p:cTn id="112" dur="500" fill="hold"/>
                                        <p:tgtEl>
                                          <p:spTgt spid="36"/>
                                        </p:tgtEl>
                                        <p:attrNameLst>
                                          <p:attrName>ppt_x</p:attrName>
                                        </p:attrNameLst>
                                      </p:cBhvr>
                                      <p:tavLst>
                                        <p:tav tm="0">
                                          <p:val>
                                            <p:strVal val="#ppt_x"/>
                                          </p:val>
                                        </p:tav>
                                        <p:tav tm="100000">
                                          <p:val>
                                            <p:strVal val="#ppt_x"/>
                                          </p:val>
                                        </p:tav>
                                      </p:tavLst>
                                    </p:anim>
                                    <p:anim calcmode="lin" valueType="num">
                                      <p:cBhvr additive="base">
                                        <p:cTn id="113" dur="500" fill="hold"/>
                                        <p:tgtEl>
                                          <p:spTgt spid="36"/>
                                        </p:tgtEl>
                                        <p:attrNameLst>
                                          <p:attrName>ppt_y</p:attrName>
                                        </p:attrNameLst>
                                      </p:cBhvr>
                                      <p:tavLst>
                                        <p:tav tm="0">
                                          <p:val>
                                            <p:strVal val="1+#ppt_h/2"/>
                                          </p:val>
                                        </p:tav>
                                        <p:tav tm="100000">
                                          <p:val>
                                            <p:strVal val="#ppt_y"/>
                                          </p:val>
                                        </p:tav>
                                      </p:tavLst>
                                    </p:anim>
                                  </p:childTnLst>
                                </p:cTn>
                              </p:par>
                              <p:par>
                                <p:cTn id="114" presetID="2" presetClass="entr" presetSubtype="4" fill="hold" grpId="0" nodeType="withEffect">
                                  <p:stCondLst>
                                    <p:cond delay="0"/>
                                  </p:stCondLst>
                                  <p:childTnLst>
                                    <p:set>
                                      <p:cBhvr>
                                        <p:cTn id="115" dur="1" fill="hold">
                                          <p:stCondLst>
                                            <p:cond delay="0"/>
                                          </p:stCondLst>
                                        </p:cTn>
                                        <p:tgtEl>
                                          <p:spTgt spid="37"/>
                                        </p:tgtEl>
                                        <p:attrNameLst>
                                          <p:attrName>style.visibility</p:attrName>
                                        </p:attrNameLst>
                                      </p:cBhvr>
                                      <p:to>
                                        <p:strVal val="visible"/>
                                      </p:to>
                                    </p:set>
                                    <p:anim calcmode="lin" valueType="num">
                                      <p:cBhvr additive="base">
                                        <p:cTn id="116" dur="500" fill="hold"/>
                                        <p:tgtEl>
                                          <p:spTgt spid="37"/>
                                        </p:tgtEl>
                                        <p:attrNameLst>
                                          <p:attrName>ppt_x</p:attrName>
                                        </p:attrNameLst>
                                      </p:cBhvr>
                                      <p:tavLst>
                                        <p:tav tm="0">
                                          <p:val>
                                            <p:strVal val="#ppt_x"/>
                                          </p:val>
                                        </p:tav>
                                        <p:tav tm="100000">
                                          <p:val>
                                            <p:strVal val="#ppt_x"/>
                                          </p:val>
                                        </p:tav>
                                      </p:tavLst>
                                    </p:anim>
                                    <p:anim calcmode="lin" valueType="num">
                                      <p:cBhvr additive="base">
                                        <p:cTn id="117" dur="500" fill="hold"/>
                                        <p:tgtEl>
                                          <p:spTgt spid="37"/>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42"/>
                                        </p:tgtEl>
                                        <p:attrNameLst>
                                          <p:attrName>style.visibility</p:attrName>
                                        </p:attrNameLst>
                                      </p:cBhvr>
                                      <p:to>
                                        <p:strVal val="visible"/>
                                      </p:to>
                                    </p:set>
                                    <p:anim calcmode="lin" valueType="num">
                                      <p:cBhvr additive="base">
                                        <p:cTn id="120" dur="500" fill="hold"/>
                                        <p:tgtEl>
                                          <p:spTgt spid="42"/>
                                        </p:tgtEl>
                                        <p:attrNameLst>
                                          <p:attrName>ppt_x</p:attrName>
                                        </p:attrNameLst>
                                      </p:cBhvr>
                                      <p:tavLst>
                                        <p:tav tm="0">
                                          <p:val>
                                            <p:strVal val="#ppt_x"/>
                                          </p:val>
                                        </p:tav>
                                        <p:tav tm="100000">
                                          <p:val>
                                            <p:strVal val="#ppt_x"/>
                                          </p:val>
                                        </p:tav>
                                      </p:tavLst>
                                    </p:anim>
                                    <p:anim calcmode="lin" valueType="num">
                                      <p:cBhvr additive="base">
                                        <p:cTn id="121" dur="500" fill="hold"/>
                                        <p:tgtEl>
                                          <p:spTgt spid="42"/>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0"/>
                                  </p:stCondLst>
                                  <p:childTnLst>
                                    <p:set>
                                      <p:cBhvr>
                                        <p:cTn id="123" dur="1" fill="hold">
                                          <p:stCondLst>
                                            <p:cond delay="0"/>
                                          </p:stCondLst>
                                        </p:cTn>
                                        <p:tgtEl>
                                          <p:spTgt spid="52">
                                            <p:txEl>
                                              <p:pRg st="0" end="0"/>
                                            </p:txEl>
                                          </p:spTgt>
                                        </p:tgtEl>
                                        <p:attrNameLst>
                                          <p:attrName>style.visibility</p:attrName>
                                        </p:attrNameLst>
                                      </p:cBhvr>
                                      <p:to>
                                        <p:strVal val="visible"/>
                                      </p:to>
                                    </p:set>
                                    <p:anim calcmode="lin" valueType="num">
                                      <p:cBhvr additive="base">
                                        <p:cTn id="124" dur="500" fill="hold"/>
                                        <p:tgtEl>
                                          <p:spTgt spid="52">
                                            <p:txEl>
                                              <p:pRg st="0" end="0"/>
                                            </p:txEl>
                                          </p:spTgt>
                                        </p:tgtEl>
                                        <p:attrNameLst>
                                          <p:attrName>ppt_x</p:attrName>
                                        </p:attrNameLst>
                                      </p:cBhvr>
                                      <p:tavLst>
                                        <p:tav tm="0">
                                          <p:val>
                                            <p:strVal val="#ppt_x"/>
                                          </p:val>
                                        </p:tav>
                                        <p:tav tm="100000">
                                          <p:val>
                                            <p:strVal val="#ppt_x"/>
                                          </p:val>
                                        </p:tav>
                                      </p:tavLst>
                                    </p:anim>
                                    <p:anim calcmode="lin" valueType="num">
                                      <p:cBhvr additive="base">
                                        <p:cTn id="125" dur="500" fill="hold"/>
                                        <p:tgtEl>
                                          <p:spTgt spid="52">
                                            <p:txEl>
                                              <p:pRg st="0" end="0"/>
                                            </p:txEl>
                                          </p:spTgt>
                                        </p:tgtEl>
                                        <p:attrNameLst>
                                          <p:attrName>ppt_y</p:attrName>
                                        </p:attrNameLst>
                                      </p:cBhvr>
                                      <p:tavLst>
                                        <p:tav tm="0">
                                          <p:val>
                                            <p:strVal val="1+#ppt_h/2"/>
                                          </p:val>
                                        </p:tav>
                                        <p:tav tm="100000">
                                          <p:val>
                                            <p:strVal val="#ppt_y"/>
                                          </p:val>
                                        </p:tav>
                                      </p:tavLst>
                                    </p:anim>
                                  </p:childTnLst>
                                </p:cTn>
                              </p:par>
                              <p:par>
                                <p:cTn id="126" presetID="2" presetClass="entr" presetSubtype="4" fill="hold" grpId="0" nodeType="withEffect">
                                  <p:stCondLst>
                                    <p:cond delay="0"/>
                                  </p:stCondLst>
                                  <p:childTnLst>
                                    <p:set>
                                      <p:cBhvr>
                                        <p:cTn id="127" dur="1" fill="hold">
                                          <p:stCondLst>
                                            <p:cond delay="0"/>
                                          </p:stCondLst>
                                        </p:cTn>
                                        <p:tgtEl>
                                          <p:spTgt spid="53">
                                            <p:txEl>
                                              <p:pRg st="0" end="0"/>
                                            </p:txEl>
                                          </p:spTgt>
                                        </p:tgtEl>
                                        <p:attrNameLst>
                                          <p:attrName>style.visibility</p:attrName>
                                        </p:attrNameLst>
                                      </p:cBhvr>
                                      <p:to>
                                        <p:strVal val="visible"/>
                                      </p:to>
                                    </p:set>
                                    <p:anim calcmode="lin" valueType="num">
                                      <p:cBhvr additive="base">
                                        <p:cTn id="128"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129" dur="500" fill="hold"/>
                                        <p:tgtEl>
                                          <p:spTgt spid="53">
                                            <p:txEl>
                                              <p:pRg st="0" end="0"/>
                                            </p:txEl>
                                          </p:spTgt>
                                        </p:tgtEl>
                                        <p:attrNameLst>
                                          <p:attrName>ppt_y</p:attrName>
                                        </p:attrNameLst>
                                      </p:cBhvr>
                                      <p:tavLst>
                                        <p:tav tm="0">
                                          <p:val>
                                            <p:strVal val="1+#ppt_h/2"/>
                                          </p:val>
                                        </p:tav>
                                        <p:tav tm="100000">
                                          <p:val>
                                            <p:strVal val="#ppt_y"/>
                                          </p:val>
                                        </p:tav>
                                      </p:tavLst>
                                    </p:anim>
                                  </p:childTnLst>
                                </p:cTn>
                              </p:par>
                            </p:childTnLst>
                          </p:cTn>
                        </p:par>
                        <p:par>
                          <p:cTn id="130" fill="hold">
                            <p:stCondLst>
                              <p:cond delay="5000"/>
                            </p:stCondLst>
                            <p:childTnLst>
                              <p:par>
                                <p:cTn id="131" presetID="42" presetClass="entr" presetSubtype="0" fill="hold" grpId="0" nodeType="afterEffect">
                                  <p:stCondLst>
                                    <p:cond delay="0"/>
                                  </p:stCondLst>
                                  <p:childTnLst>
                                    <p:set>
                                      <p:cBhvr>
                                        <p:cTn id="132" dur="1" fill="hold">
                                          <p:stCondLst>
                                            <p:cond delay="0"/>
                                          </p:stCondLst>
                                        </p:cTn>
                                        <p:tgtEl>
                                          <p:spTgt spid="45">
                                            <p:txEl>
                                              <p:pRg st="0" end="0"/>
                                            </p:txEl>
                                          </p:spTgt>
                                        </p:tgtEl>
                                        <p:attrNameLst>
                                          <p:attrName>style.visibility</p:attrName>
                                        </p:attrNameLst>
                                      </p:cBhvr>
                                      <p:to>
                                        <p:strVal val="visible"/>
                                      </p:to>
                                    </p:set>
                                    <p:animEffect transition="in" filter="fade">
                                      <p:cBhvr>
                                        <p:cTn id="133" dur="500"/>
                                        <p:tgtEl>
                                          <p:spTgt spid="45">
                                            <p:txEl>
                                              <p:pRg st="0" end="0"/>
                                            </p:txEl>
                                          </p:spTgt>
                                        </p:tgtEl>
                                      </p:cBhvr>
                                    </p:animEffect>
                                    <p:anim calcmode="lin" valueType="num">
                                      <p:cBhvr>
                                        <p:cTn id="134"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135" dur="500" fill="hold"/>
                                        <p:tgtEl>
                                          <p:spTgt spid="4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tmplLst>
          <p:tmpl lvl="1">
            <p:tnLst>
              <p:par>
                <p:cTn presetID="42"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30" grpId="0" animBg="1"/>
      <p:bldP spid="31" grpId="0" animBg="1"/>
      <p:bldP spid="32" grpId="0" animBg="1"/>
      <p:bldP spid="33" grpId="0" animBg="1"/>
      <p:bldP spid="34" grpId="0" animBg="1"/>
      <p:bldP spid="35" grpId="0"/>
      <p:bldP spid="36" grpId="0" animBg="1"/>
      <p:bldP spid="37" grpId="0" animBg="1"/>
      <p:bldP spid="38" grpId="0" animBg="1"/>
      <p:bldP spid="39" grpId="0" animBg="1"/>
      <p:bldP spid="40" grpId="0" animBg="1"/>
      <p:bldP spid="41" grpId="0" animBg="1"/>
      <p:bldP spid="42" grpId="0" animBg="1"/>
      <p:bldP spid="43" grpId="0" build="p">
        <p:tmplLst>
          <p:tmpl lvl="1">
            <p:tnLst>
              <p:par>
                <p:cTn presetID="42"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anim calcmode="lin" valueType="num">
                      <p:cBhvr>
                        <p:cTn dur="500" fill="hold"/>
                        <p:tgtEl>
                          <p:spTgt spid="43"/>
                        </p:tgtEl>
                        <p:attrNameLst>
                          <p:attrName>ppt_x</p:attrName>
                        </p:attrNameLst>
                      </p:cBhvr>
                      <p:tavLst>
                        <p:tav tm="0">
                          <p:val>
                            <p:strVal val="#ppt_x"/>
                          </p:val>
                        </p:tav>
                        <p:tav tm="100000">
                          <p:val>
                            <p:strVal val="#ppt_x"/>
                          </p:val>
                        </p:tav>
                      </p:tavLst>
                    </p:anim>
                    <p:anim calcmode="lin" valueType="num">
                      <p:cBhvr>
                        <p:cTn dur="500" fill="hold"/>
                        <p:tgtEl>
                          <p:spTgt spid="43"/>
                        </p:tgtEl>
                        <p:attrNameLst>
                          <p:attrName>ppt_y</p:attrName>
                        </p:attrNameLst>
                      </p:cBhvr>
                      <p:tavLst>
                        <p:tav tm="0">
                          <p:val>
                            <p:strVal val="#ppt_y+.1"/>
                          </p:val>
                        </p:tav>
                        <p:tav tm="100000">
                          <p:val>
                            <p:strVal val="#ppt_y"/>
                          </p:val>
                        </p:tav>
                      </p:tavLst>
                    </p:anim>
                  </p:childTnLst>
                </p:cTn>
              </p:par>
            </p:tnLst>
          </p:tmpl>
        </p:tmplLst>
      </p:bldP>
      <p:bldP spid="44" grpId="0" build="p">
        <p:tmplLst>
          <p:tmpl lvl="1">
            <p:tnLst>
              <p:par>
                <p:cTn presetID="42"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anim calcmode="lin" valueType="num">
                      <p:cBhvr>
                        <p:cTn dur="500" fill="hold"/>
                        <p:tgtEl>
                          <p:spTgt spid="44"/>
                        </p:tgtEl>
                        <p:attrNameLst>
                          <p:attrName>ppt_x</p:attrName>
                        </p:attrNameLst>
                      </p:cBhvr>
                      <p:tavLst>
                        <p:tav tm="0">
                          <p:val>
                            <p:strVal val="#ppt_x"/>
                          </p:val>
                        </p:tav>
                        <p:tav tm="100000">
                          <p:val>
                            <p:strVal val="#ppt_x"/>
                          </p:val>
                        </p:tav>
                      </p:tavLst>
                    </p:anim>
                    <p:anim calcmode="lin" valueType="num">
                      <p:cBhvr>
                        <p:cTn dur="500" fill="hold"/>
                        <p:tgtEl>
                          <p:spTgt spid="44"/>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2"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2" presetClass="entr" presetSubtype="4" fill="hold" nodeType="withEffect">
                  <p:stCondLst>
                    <p:cond delay="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500" fill="hold"/>
                        <p:tgtEl>
                          <p:spTgt spid="46"/>
                        </p:tgtEl>
                        <p:attrNameLst>
                          <p:attrName>ppt_x</p:attrName>
                        </p:attrNameLst>
                      </p:cBhvr>
                      <p:tavLst>
                        <p:tav tm="0">
                          <p:val>
                            <p:strVal val="#ppt_x"/>
                          </p:val>
                        </p:tav>
                        <p:tav tm="100000">
                          <p:val>
                            <p:strVal val="#ppt_x"/>
                          </p:val>
                        </p:tav>
                      </p:tavLst>
                    </p:anim>
                    <p:anim calcmode="lin" valueType="num">
                      <p:cBhvr additive="base">
                        <p:cTn dur="500" fill="hold"/>
                        <p:tgtEl>
                          <p:spTgt spid="46"/>
                        </p:tgtEl>
                        <p:attrNameLst>
                          <p:attrName>ppt_y</p:attrName>
                        </p:attrNameLst>
                      </p:cBhvr>
                      <p:tavLst>
                        <p:tav tm="0">
                          <p:val>
                            <p:strVal val="1+#ppt_h/2"/>
                          </p:val>
                        </p:tav>
                        <p:tav tm="100000">
                          <p:val>
                            <p:strVal val="#ppt_y"/>
                          </p:val>
                        </p:tav>
                      </p:tavLst>
                    </p:anim>
                  </p:childTnLst>
                </p:cTn>
              </p:par>
            </p:tnLst>
          </p:tmpl>
        </p:tmplLst>
      </p:bldP>
      <p:bldP spid="47" grpId="0" build="p">
        <p:tmplLst>
          <p:tmpl lvl="1">
            <p:tnLst>
              <p:par>
                <p:cTn presetID="2" presetClass="entr" presetSubtype="4" fill="hold" nodeType="with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ppt_x"/>
                          </p:val>
                        </p:tav>
                        <p:tav tm="100000">
                          <p:val>
                            <p:strVal val="#ppt_x"/>
                          </p:val>
                        </p:tav>
                      </p:tavLst>
                    </p:anim>
                    <p:anim calcmode="lin" valueType="num">
                      <p:cBhvr additive="base">
                        <p:cTn dur="500" fill="hold"/>
                        <p:tgtEl>
                          <p:spTgt spid="47"/>
                        </p:tgtEl>
                        <p:attrNameLst>
                          <p:attrName>ppt_y</p:attrName>
                        </p:attrNameLst>
                      </p:cBhvr>
                      <p:tavLst>
                        <p:tav tm="0">
                          <p:val>
                            <p:strVal val="1+#ppt_h/2"/>
                          </p:val>
                        </p:tav>
                        <p:tav tm="100000">
                          <p:val>
                            <p:strVal val="#ppt_y"/>
                          </p:val>
                        </p:tav>
                      </p:tavLst>
                    </p:anim>
                  </p:childTnLst>
                </p:cTn>
              </p:par>
            </p:tnLst>
          </p:tmpl>
        </p:tmplLst>
      </p:bldP>
      <p:bldP spid="48" grpId="0" build="p">
        <p:tmplLst>
          <p:tmpl lvl="1">
            <p:tnLst>
              <p:par>
                <p:cTn presetID="2" presetClass="entr" presetSubtype="4" fill="hold" nodeType="with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build="p">
        <p:tmplLst>
          <p:tmpl lvl="1">
            <p:tnLst>
              <p:par>
                <p:cTn presetID="2" presetClass="entr" presetSubtype="4" fill="hold" nodeType="withEffect">
                  <p:stCondLst>
                    <p:cond delay="0"/>
                  </p:stCondLst>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ppt_x"/>
                          </p:val>
                        </p:tav>
                        <p:tav tm="100000">
                          <p:val>
                            <p:strVal val="#ppt_x"/>
                          </p:val>
                        </p:tav>
                      </p:tavLst>
                    </p:anim>
                    <p:anim calcmode="lin" valueType="num">
                      <p:cBhvr additive="base">
                        <p:cTn dur="500" fill="hold"/>
                        <p:tgtEl>
                          <p:spTgt spid="49"/>
                        </p:tgtEl>
                        <p:attrNameLst>
                          <p:attrName>ppt_y</p:attrName>
                        </p:attrNameLst>
                      </p:cBhvr>
                      <p:tavLst>
                        <p:tav tm="0">
                          <p:val>
                            <p:strVal val="1+#ppt_h/2"/>
                          </p:val>
                        </p:tav>
                        <p:tav tm="100000">
                          <p:val>
                            <p:strVal val="#ppt_y"/>
                          </p:val>
                        </p:tav>
                      </p:tavLst>
                    </p:anim>
                  </p:childTnLst>
                </p:cTn>
              </p:par>
            </p:tnLst>
          </p:tmpl>
        </p:tmplLst>
      </p:bldP>
      <p:bldP spid="50" grpId="0" build="p">
        <p:tmplLst>
          <p:tmpl lvl="1">
            <p:tnLst>
              <p:par>
                <p:cTn presetID="2" presetClass="entr" presetSubtype="4" fill="hold" nodeType="withEffect">
                  <p:stCondLst>
                    <p:cond delay="0"/>
                  </p:stCondLst>
                  <p:childTnLst>
                    <p:set>
                      <p:cBhvr>
                        <p:cTn dur="1" fill="hold">
                          <p:stCondLst>
                            <p:cond delay="0"/>
                          </p:stCondLst>
                        </p:cTn>
                        <p:tgtEl>
                          <p:spTgt spid="50"/>
                        </p:tgtEl>
                        <p:attrNameLst>
                          <p:attrName>style.visibility</p:attrName>
                        </p:attrNameLst>
                      </p:cBhvr>
                      <p:to>
                        <p:strVal val="visible"/>
                      </p:to>
                    </p:set>
                    <p:anim calcmode="lin" valueType="num">
                      <p:cBhvr additive="base">
                        <p:cTn dur="500" fill="hold"/>
                        <p:tgtEl>
                          <p:spTgt spid="50"/>
                        </p:tgtEl>
                        <p:attrNameLst>
                          <p:attrName>ppt_x</p:attrName>
                        </p:attrNameLst>
                      </p:cBhvr>
                      <p:tavLst>
                        <p:tav tm="0">
                          <p:val>
                            <p:strVal val="#ppt_x"/>
                          </p:val>
                        </p:tav>
                        <p:tav tm="100000">
                          <p:val>
                            <p:strVal val="#ppt_x"/>
                          </p:val>
                        </p:tav>
                      </p:tavLst>
                    </p:anim>
                    <p:anim calcmode="lin" valueType="num">
                      <p:cBhvr additive="base">
                        <p:cTn dur="500" fill="hold"/>
                        <p:tgtEl>
                          <p:spTgt spid="50"/>
                        </p:tgtEl>
                        <p:attrNameLst>
                          <p:attrName>ppt_y</p:attrName>
                        </p:attrNameLst>
                      </p:cBhvr>
                      <p:tavLst>
                        <p:tav tm="0">
                          <p:val>
                            <p:strVal val="1+#ppt_h/2"/>
                          </p:val>
                        </p:tav>
                        <p:tav tm="100000">
                          <p:val>
                            <p:strVal val="#ppt_y"/>
                          </p:val>
                        </p:tav>
                      </p:tavLst>
                    </p:anim>
                  </p:childTnLst>
                </p:cTn>
              </p:par>
            </p:tnLst>
          </p:tmpl>
        </p:tmplLst>
      </p:bldP>
      <p:bldP spid="51" grpId="0" build="p">
        <p:tmplLst>
          <p:tmpl lvl="1">
            <p:tnLst>
              <p:par>
                <p:cTn presetID="2" presetClass="entr" presetSubtype="4" fill="hold" nodeType="withEffect">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500" fill="hold"/>
                        <p:tgtEl>
                          <p:spTgt spid="51"/>
                        </p:tgtEl>
                        <p:attrNameLst>
                          <p:attrName>ppt_x</p:attrName>
                        </p:attrNameLst>
                      </p:cBhvr>
                      <p:tavLst>
                        <p:tav tm="0">
                          <p:val>
                            <p:strVal val="#ppt_x"/>
                          </p:val>
                        </p:tav>
                        <p:tav tm="100000">
                          <p:val>
                            <p:strVal val="#ppt_x"/>
                          </p:val>
                        </p:tav>
                      </p:tavLst>
                    </p:anim>
                    <p:anim calcmode="lin" valueType="num">
                      <p:cBhvr additive="base">
                        <p:cTn dur="500" fill="hold"/>
                        <p:tgtEl>
                          <p:spTgt spid="51"/>
                        </p:tgtEl>
                        <p:attrNameLst>
                          <p:attrName>ppt_y</p:attrName>
                        </p:attrNameLst>
                      </p:cBhvr>
                      <p:tavLst>
                        <p:tav tm="0">
                          <p:val>
                            <p:strVal val="1+#ppt_h/2"/>
                          </p:val>
                        </p:tav>
                        <p:tav tm="100000">
                          <p:val>
                            <p:strVal val="#ppt_y"/>
                          </p:val>
                        </p:tav>
                      </p:tavLst>
                    </p:anim>
                  </p:childTnLst>
                </p:cTn>
              </p:par>
            </p:tnLst>
          </p:tmpl>
        </p:tmplLst>
      </p:bldP>
      <p:bldP spid="52" grpId="0" build="p">
        <p:tmplLst>
          <p:tmpl lvl="1">
            <p:tnLst>
              <p:par>
                <p:cTn presetID="2" presetClass="entr" presetSubtype="4" fill="hold" nodeType="withEffect">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ppt_x"/>
                          </p:val>
                        </p:tav>
                        <p:tav tm="100000">
                          <p:val>
                            <p:strVal val="#ppt_x"/>
                          </p:val>
                        </p:tav>
                      </p:tavLst>
                    </p:anim>
                    <p:anim calcmode="lin" valueType="num">
                      <p:cBhvr additive="base">
                        <p:cTn dur="500" fill="hold"/>
                        <p:tgtEl>
                          <p:spTgt spid="52"/>
                        </p:tgtEl>
                        <p:attrNameLst>
                          <p:attrName>ppt_y</p:attrName>
                        </p:attrNameLst>
                      </p:cBhvr>
                      <p:tavLst>
                        <p:tav tm="0">
                          <p:val>
                            <p:strVal val="1+#ppt_h/2"/>
                          </p:val>
                        </p:tav>
                        <p:tav tm="100000">
                          <p:val>
                            <p:strVal val="#ppt_y"/>
                          </p:val>
                        </p:tav>
                      </p:tavLst>
                    </p:anim>
                  </p:childTnLst>
                </p:cTn>
              </p:par>
            </p:tnLst>
          </p:tmpl>
        </p:tmplLst>
      </p:bldP>
      <p:bldP spid="53" grpId="0" build="p">
        <p:tmplLst>
          <p:tmpl lvl="1">
            <p:tnLst>
              <p:par>
                <p:cTn presetID="2" presetClass="entr" presetSubtype="4" fill="hold" nodeType="withEffect">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ppt_x"/>
                          </p:val>
                        </p:tav>
                        <p:tav tm="100000">
                          <p:val>
                            <p:strVal val="#ppt_x"/>
                          </p:val>
                        </p:tav>
                      </p:tavLst>
                    </p:anim>
                    <p:anim calcmode="lin" valueType="num">
                      <p:cBhvr additive="base">
                        <p:cTn dur="500" fill="hold"/>
                        <p:tgtEl>
                          <p:spTgt spid="53"/>
                        </p:tgtEl>
                        <p:attrNameLst>
                          <p:attrName>ppt_y</p:attrName>
                        </p:attrNameLst>
                      </p:cBhvr>
                      <p:tavLst>
                        <p:tav tm="0">
                          <p:val>
                            <p:strVal val="1+#ppt_h/2"/>
                          </p:val>
                        </p:tav>
                        <p:tav tm="100000">
                          <p:val>
                            <p:strVal val="#ppt_y"/>
                          </p:val>
                        </p:tav>
                      </p:tavLst>
                    </p:anim>
                  </p:childTnLst>
                </p:cTn>
              </p:par>
            </p:tnLst>
          </p:tmpl>
        </p:tmplLst>
      </p:bldP>
      <p:bldP spid="55"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3" name="Text Placeholder 12"/>
          <p:cNvSpPr>
            <a:spLocks noGrp="1"/>
          </p:cNvSpPr>
          <p:nvPr>
            <p:ph type="body" sz="quarter" idx="15" hasCustomPrompt="1"/>
          </p:nvPr>
        </p:nvSpPr>
        <p:spPr>
          <a:xfrm>
            <a:off x="5486460" y="-176463"/>
            <a:ext cx="13411080" cy="2021305"/>
          </a:xfrm>
          <a:prstGeom prst="rect">
            <a:avLst/>
          </a:prstGeom>
        </p:spPr>
        <p:txBody>
          <a:bodyPr anchor="ctr"/>
          <a:lstStyle>
            <a:lvl1pPr marL="0" indent="0" algn="ctr">
              <a:buNone/>
              <a:defRPr sz="6000">
                <a:solidFill>
                  <a:schemeClr val="tx1"/>
                </a:solidFill>
                <a:latin typeface="+mj-lt"/>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4" name="Content Placeholder 3">
            <a:extLst>
              <a:ext uri="{FF2B5EF4-FFF2-40B4-BE49-F238E27FC236}">
                <a16:creationId xmlns:a16="http://schemas.microsoft.com/office/drawing/2014/main" id="{F00B7C98-1767-4C15-BF94-33E266B3D8AF}"/>
              </a:ext>
            </a:extLst>
          </p:cNvPr>
          <p:cNvSpPr>
            <a:spLocks noGrp="1"/>
          </p:cNvSpPr>
          <p:nvPr>
            <p:ph sz="quarter" idx="16"/>
          </p:nvPr>
        </p:nvSpPr>
        <p:spPr>
          <a:xfrm>
            <a:off x="962025" y="2646363"/>
            <a:ext cx="22636163" cy="95615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407127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5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6" grpId="0"/>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meline3">
    <p:spTree>
      <p:nvGrpSpPr>
        <p:cNvPr id="1" name=""/>
        <p:cNvGrpSpPr/>
        <p:nvPr/>
      </p:nvGrpSpPr>
      <p:grpSpPr>
        <a:xfrm>
          <a:off x="0" y="0"/>
          <a:ext cx="0" cy="0"/>
          <a:chOff x="0" y="0"/>
          <a:chExt cx="0" cy="0"/>
        </a:xfrm>
      </p:grpSpPr>
      <p:sp>
        <p:nvSpPr>
          <p:cNvPr id="29" name="Picture Placeholder 61"/>
          <p:cNvSpPr>
            <a:spLocks noGrp="1"/>
          </p:cNvSpPr>
          <p:nvPr>
            <p:ph type="pic" sz="quarter" idx="21"/>
          </p:nvPr>
        </p:nvSpPr>
        <p:spPr>
          <a:xfrm>
            <a:off x="18631939" y="9284882"/>
            <a:ext cx="2692213" cy="2692213"/>
          </a:xfrm>
          <a:prstGeom prst="ellipse">
            <a:avLst/>
          </a:prstGeom>
          <a:noFill/>
        </p:spPr>
      </p:sp>
      <p:sp>
        <p:nvSpPr>
          <p:cNvPr id="28" name="Picture Placeholder 60"/>
          <p:cNvSpPr>
            <a:spLocks noGrp="1"/>
          </p:cNvSpPr>
          <p:nvPr>
            <p:ph type="pic" sz="quarter" idx="20"/>
          </p:nvPr>
        </p:nvSpPr>
        <p:spPr>
          <a:xfrm>
            <a:off x="18631939" y="4951886"/>
            <a:ext cx="2692213" cy="2692213"/>
          </a:xfrm>
          <a:prstGeom prst="ellipse">
            <a:avLst/>
          </a:prstGeom>
          <a:noFill/>
        </p:spPr>
      </p:sp>
      <p:sp>
        <p:nvSpPr>
          <p:cNvPr id="27" name="Picture Placeholder 59"/>
          <p:cNvSpPr>
            <a:spLocks noGrp="1"/>
          </p:cNvSpPr>
          <p:nvPr>
            <p:ph type="pic" sz="quarter" idx="19"/>
          </p:nvPr>
        </p:nvSpPr>
        <p:spPr>
          <a:xfrm>
            <a:off x="2993170" y="7379182"/>
            <a:ext cx="2692213" cy="2692213"/>
          </a:xfrm>
          <a:prstGeom prst="ellipse">
            <a:avLst/>
          </a:prstGeom>
          <a:noFill/>
        </p:spPr>
      </p:sp>
      <p:sp>
        <p:nvSpPr>
          <p:cNvPr id="26" name="Picture Placeholder 58"/>
          <p:cNvSpPr>
            <a:spLocks noGrp="1"/>
          </p:cNvSpPr>
          <p:nvPr>
            <p:ph type="pic" sz="quarter" idx="18"/>
          </p:nvPr>
        </p:nvSpPr>
        <p:spPr>
          <a:xfrm>
            <a:off x="2993171" y="3016562"/>
            <a:ext cx="2692213" cy="2692213"/>
          </a:xfrm>
          <a:prstGeom prst="ellipse">
            <a:avLst/>
          </a:prstGeom>
          <a:noFill/>
        </p:spPr>
      </p:sp>
      <p:grpSp>
        <p:nvGrpSpPr>
          <p:cNvPr id="6" name="Group 5"/>
          <p:cNvGrpSpPr/>
          <p:nvPr userDrawn="1"/>
        </p:nvGrpSpPr>
        <p:grpSpPr>
          <a:xfrm>
            <a:off x="12068175" y="-314325"/>
            <a:ext cx="247650" cy="12099925"/>
            <a:chOff x="12068175" y="-314325"/>
            <a:chExt cx="247650" cy="12099925"/>
          </a:xfrm>
        </p:grpSpPr>
        <p:grpSp>
          <p:nvGrpSpPr>
            <p:cNvPr id="11" name="Group 10"/>
            <p:cNvGrpSpPr/>
            <p:nvPr/>
          </p:nvGrpSpPr>
          <p:grpSpPr>
            <a:xfrm>
              <a:off x="12068175" y="2855584"/>
              <a:ext cx="247650" cy="6517970"/>
              <a:chOff x="12068175" y="2855584"/>
              <a:chExt cx="247650" cy="6517970"/>
            </a:xfrm>
            <a:solidFill>
              <a:schemeClr val="accent3"/>
            </a:solidFill>
          </p:grpSpPr>
          <p:sp>
            <p:nvSpPr>
              <p:cNvPr id="18" name="Oval 17"/>
              <p:cNvSpPr/>
              <p:nvPr/>
            </p:nvSpPr>
            <p:spPr>
              <a:xfrm>
                <a:off x="12068175" y="285558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19" name="Oval 18"/>
              <p:cNvSpPr/>
              <p:nvPr/>
            </p:nvSpPr>
            <p:spPr>
              <a:xfrm>
                <a:off x="12068175" y="478450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0" name="Oval 19"/>
              <p:cNvSpPr/>
              <p:nvPr/>
            </p:nvSpPr>
            <p:spPr>
              <a:xfrm>
                <a:off x="12068175" y="7220216"/>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1" name="Oval 20"/>
              <p:cNvSpPr/>
              <p:nvPr/>
            </p:nvSpPr>
            <p:spPr>
              <a:xfrm>
                <a:off x="12068175" y="9125904"/>
                <a:ext cx="247650" cy="2476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grpSp>
          <p:nvGrpSpPr>
            <p:cNvPr id="12" name="Group 11"/>
            <p:cNvGrpSpPr/>
            <p:nvPr/>
          </p:nvGrpSpPr>
          <p:grpSpPr>
            <a:xfrm>
              <a:off x="12185650" y="-314325"/>
              <a:ext cx="12700" cy="12099925"/>
              <a:chOff x="12185650" y="-314325"/>
              <a:chExt cx="12700" cy="12099925"/>
            </a:xfrm>
          </p:grpSpPr>
          <p:cxnSp>
            <p:nvCxnSpPr>
              <p:cNvPr id="13" name="Straight Connector 12"/>
              <p:cNvCxnSpPr/>
              <p:nvPr/>
            </p:nvCxnSpPr>
            <p:spPr>
              <a:xfrm>
                <a:off x="12192000" y="3196554"/>
                <a:ext cx="0" cy="152876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2192000" y="9373554"/>
                <a:ext cx="0" cy="2412046"/>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92000" y="5104130"/>
                <a:ext cx="0" cy="2057400"/>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2185650" y="7526552"/>
                <a:ext cx="12700" cy="1580073"/>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2192000" y="-314325"/>
                <a:ext cx="0" cy="3111995"/>
              </a:xfrm>
              <a:prstGeom prst="line">
                <a:avLst/>
              </a:prstGeom>
              <a:ln w="508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grpSp>
      <p:sp>
        <p:nvSpPr>
          <p:cNvPr id="25" name="Text Placeholder 12"/>
          <p:cNvSpPr>
            <a:spLocks noGrp="1"/>
          </p:cNvSpPr>
          <p:nvPr>
            <p:ph type="body" sz="quarter" idx="16" hasCustomPrompt="1"/>
          </p:nvPr>
        </p:nvSpPr>
        <p:spPr>
          <a:xfrm>
            <a:off x="6364371" y="3988525"/>
            <a:ext cx="4862717" cy="1957844"/>
          </a:xfrm>
          <a:prstGeom prst="rect">
            <a:avLst/>
          </a:prstGeom>
        </p:spPr>
        <p:txBody>
          <a:bodyPr anchor="ctr"/>
          <a:lstStyle>
            <a:lvl1pPr marL="0" indent="0" algn="r">
              <a:buNone/>
              <a:defRPr sz="2200">
                <a:solidFill>
                  <a:schemeClr val="tx1">
                    <a:lumMod val="65000"/>
                  </a:schemeClr>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0" name="Oval 29"/>
          <p:cNvSpPr/>
          <p:nvPr userDrawn="1"/>
        </p:nvSpPr>
        <p:spPr>
          <a:xfrm>
            <a:off x="2847973" y="287136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1" name="Rectangle 344"/>
          <p:cNvSpPr/>
          <p:nvPr userDrawn="1"/>
        </p:nvSpPr>
        <p:spPr>
          <a:xfrm>
            <a:off x="4326164" y="7221280"/>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2" name="Freeform 31"/>
          <p:cNvSpPr/>
          <p:nvPr userDrawn="1"/>
        </p:nvSpPr>
        <p:spPr>
          <a:xfrm rot="5400000">
            <a:off x="10131077" y="6725991"/>
            <a:ext cx="1082137" cy="2062934"/>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3" name="Rectangle 344"/>
          <p:cNvSpPr/>
          <p:nvPr userDrawn="1"/>
        </p:nvSpPr>
        <p:spPr>
          <a:xfrm flipH="1">
            <a:off x="14691111" y="4784506"/>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4" name="Freeform 33"/>
          <p:cNvSpPr/>
          <p:nvPr userDrawn="1"/>
        </p:nvSpPr>
        <p:spPr>
          <a:xfrm rot="16200000" flipH="1">
            <a:off x="13126302" y="4281926"/>
            <a:ext cx="1067553" cy="2062938"/>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5" name="Rectangle 34"/>
          <p:cNvSpPr/>
          <p:nvPr userDrawn="1"/>
        </p:nvSpPr>
        <p:spPr>
          <a:xfrm flipH="1">
            <a:off x="14820854" y="5008232"/>
            <a:ext cx="3039236" cy="626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500"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6" name="Rectangle 344"/>
          <p:cNvSpPr/>
          <p:nvPr userDrawn="1"/>
        </p:nvSpPr>
        <p:spPr>
          <a:xfrm flipH="1">
            <a:off x="14691111" y="9131155"/>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solidFill>
                <a:prstClr val="white"/>
              </a:solidFill>
            </a:endParaRPr>
          </a:p>
        </p:txBody>
      </p:sp>
      <p:sp>
        <p:nvSpPr>
          <p:cNvPr id="37" name="Freeform 36"/>
          <p:cNvSpPr/>
          <p:nvPr userDrawn="1"/>
        </p:nvSpPr>
        <p:spPr>
          <a:xfrm rot="16200000" flipH="1">
            <a:off x="13131120" y="8632361"/>
            <a:ext cx="1057918" cy="2062938"/>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8" name="Oval 37"/>
          <p:cNvSpPr/>
          <p:nvPr userDrawn="1"/>
        </p:nvSpPr>
        <p:spPr>
          <a:xfrm>
            <a:off x="2847973" y="723398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9" name="Rectangle 344"/>
          <p:cNvSpPr/>
          <p:nvPr userDrawn="1"/>
        </p:nvSpPr>
        <p:spPr>
          <a:xfrm>
            <a:off x="4326163" y="2855584"/>
            <a:ext cx="5314950" cy="1061633"/>
          </a:xfrm>
          <a:custGeom>
            <a:avLst/>
            <a:gdLst>
              <a:gd name="connsiteX0" fmla="*/ 0 w 5314950"/>
              <a:gd name="connsiteY0" fmla="*/ 0 h 1061633"/>
              <a:gd name="connsiteX1" fmla="*/ 5314950 w 5314950"/>
              <a:gd name="connsiteY1" fmla="*/ 0 h 1061633"/>
              <a:gd name="connsiteX2" fmla="*/ 5314950 w 5314950"/>
              <a:gd name="connsiteY2" fmla="*/ 1061633 h 1061633"/>
              <a:gd name="connsiteX3" fmla="*/ 0 w 5314950"/>
              <a:gd name="connsiteY3" fmla="*/ 106163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293 h 1061926"/>
              <a:gd name="connsiteX1" fmla="*/ 5314950 w 5314950"/>
              <a:gd name="connsiteY1" fmla="*/ 293 h 1061926"/>
              <a:gd name="connsiteX2" fmla="*/ 5314950 w 5314950"/>
              <a:gd name="connsiteY2" fmla="*/ 1061926 h 1061926"/>
              <a:gd name="connsiteX3" fmla="*/ 1417320 w 5314950"/>
              <a:gd name="connsiteY3" fmla="*/ 1054306 h 1061926"/>
              <a:gd name="connsiteX4" fmla="*/ 0 w 5314950"/>
              <a:gd name="connsiteY4" fmla="*/ 293 h 1061926"/>
              <a:gd name="connsiteX0" fmla="*/ 0 w 5314950"/>
              <a:gd name="connsiteY0" fmla="*/ 208 h 1061841"/>
              <a:gd name="connsiteX1" fmla="*/ 5314950 w 5314950"/>
              <a:gd name="connsiteY1" fmla="*/ 208 h 1061841"/>
              <a:gd name="connsiteX2" fmla="*/ 5314950 w 5314950"/>
              <a:gd name="connsiteY2" fmla="*/ 1061841 h 1061841"/>
              <a:gd name="connsiteX3" fmla="*/ 1417320 w 5314950"/>
              <a:gd name="connsiteY3" fmla="*/ 1054221 h 1061841"/>
              <a:gd name="connsiteX4" fmla="*/ 0 w 5314950"/>
              <a:gd name="connsiteY4" fmla="*/ 208 h 1061841"/>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 name="connsiteX0" fmla="*/ 0 w 5314950"/>
              <a:gd name="connsiteY0" fmla="*/ 0 h 1061633"/>
              <a:gd name="connsiteX1" fmla="*/ 5314950 w 5314950"/>
              <a:gd name="connsiteY1" fmla="*/ 0 h 1061633"/>
              <a:gd name="connsiteX2" fmla="*/ 5314950 w 5314950"/>
              <a:gd name="connsiteY2" fmla="*/ 1061633 h 1061633"/>
              <a:gd name="connsiteX3" fmla="*/ 1417320 w 5314950"/>
              <a:gd name="connsiteY3" fmla="*/ 1054013 h 1061633"/>
              <a:gd name="connsiteX4" fmla="*/ 0 w 5314950"/>
              <a:gd name="connsiteY4" fmla="*/ 0 h 1061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50" h="1061633">
                <a:moveTo>
                  <a:pt x="0" y="0"/>
                </a:moveTo>
                <a:lnTo>
                  <a:pt x="5314950" y="0"/>
                </a:lnTo>
                <a:lnTo>
                  <a:pt x="5314950" y="1061633"/>
                </a:lnTo>
                <a:lnTo>
                  <a:pt x="1417320" y="1054013"/>
                </a:lnTo>
                <a:cubicBezTo>
                  <a:pt x="1402080" y="938895"/>
                  <a:pt x="1089660" y="84638"/>
                  <a:pt x="0" y="0"/>
                </a:cubicBezTo>
                <a:close/>
              </a:path>
            </a:pathLst>
          </a:cu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sz="2800" dirty="0">
              <a:solidFill>
                <a:prstClr val="white"/>
              </a:solidFill>
              <a:latin typeface="Open Sans bold" panose="020B0806030504020204" pitchFamily="34" charset="0"/>
              <a:ea typeface="Open Sans bold" panose="020B0806030504020204" pitchFamily="34" charset="0"/>
              <a:cs typeface="Open Sans bold" panose="020B0806030504020204" pitchFamily="34" charset="0"/>
            </a:endParaRPr>
          </a:p>
        </p:txBody>
      </p:sp>
      <p:sp>
        <p:nvSpPr>
          <p:cNvPr id="40" name="Freeform 39"/>
          <p:cNvSpPr/>
          <p:nvPr userDrawn="1"/>
        </p:nvSpPr>
        <p:spPr>
          <a:xfrm rot="5400000">
            <a:off x="10117462" y="2385477"/>
            <a:ext cx="1050065" cy="2003636"/>
          </a:xfrm>
          <a:custGeom>
            <a:avLst/>
            <a:gdLst>
              <a:gd name="connsiteX0" fmla="*/ 0 w 1061635"/>
              <a:gd name="connsiteY0" fmla="*/ 2062936 h 2062936"/>
              <a:gd name="connsiteX1" fmla="*/ 0 w 1061635"/>
              <a:gd name="connsiteY1" fmla="*/ 476524 h 2062936"/>
              <a:gd name="connsiteX2" fmla="*/ 97 w 1061635"/>
              <a:gd name="connsiteY2" fmla="*/ 476524 h 2062936"/>
              <a:gd name="connsiteX3" fmla="*/ 769 w 1061635"/>
              <a:gd name="connsiteY3" fmla="*/ 0 h 2062936"/>
              <a:gd name="connsiteX4" fmla="*/ 508822 w 1061635"/>
              <a:gd name="connsiteY4" fmla="*/ 476524 h 2062936"/>
              <a:gd name="connsiteX5" fmla="*/ 1061635 w 1061635"/>
              <a:gd name="connsiteY5" fmla="*/ 476524 h 2062936"/>
              <a:gd name="connsiteX6" fmla="*/ 1061635 w 1061635"/>
              <a:gd name="connsiteY6" fmla="*/ 2062936 h 206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1635" h="2062936">
                <a:moveTo>
                  <a:pt x="0" y="2062936"/>
                </a:moveTo>
                <a:lnTo>
                  <a:pt x="0" y="476524"/>
                </a:lnTo>
                <a:lnTo>
                  <a:pt x="97" y="476524"/>
                </a:lnTo>
                <a:lnTo>
                  <a:pt x="769" y="0"/>
                </a:lnTo>
                <a:lnTo>
                  <a:pt x="508822" y="476524"/>
                </a:lnTo>
                <a:lnTo>
                  <a:pt x="1061635" y="476524"/>
                </a:lnTo>
                <a:lnTo>
                  <a:pt x="1061635" y="206293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prstClr val="white"/>
              </a:solidFill>
            </a:endParaRPr>
          </a:p>
        </p:txBody>
      </p:sp>
      <p:sp>
        <p:nvSpPr>
          <p:cNvPr id="41" name="Oval 40"/>
          <p:cNvSpPr/>
          <p:nvPr userDrawn="1"/>
        </p:nvSpPr>
        <p:spPr>
          <a:xfrm>
            <a:off x="18486741" y="4806688"/>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2" name="Oval 41"/>
          <p:cNvSpPr/>
          <p:nvPr userDrawn="1"/>
        </p:nvSpPr>
        <p:spPr>
          <a:xfrm>
            <a:off x="18486741" y="9139684"/>
            <a:ext cx="2982610" cy="2982610"/>
          </a:xfrm>
          <a:prstGeom prst="ellipse">
            <a:avLst/>
          </a:prstGeom>
          <a:noFill/>
          <a:ln w="50800" cmpd="sng">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3" name="Text Placeholder 12"/>
          <p:cNvSpPr>
            <a:spLocks noGrp="1"/>
          </p:cNvSpPr>
          <p:nvPr>
            <p:ph type="body" sz="quarter" idx="22" hasCustomPrompt="1"/>
          </p:nvPr>
        </p:nvSpPr>
        <p:spPr>
          <a:xfrm>
            <a:off x="13106876" y="5912400"/>
            <a:ext cx="4862717" cy="1957844"/>
          </a:xfrm>
          <a:prstGeom prst="rect">
            <a:avLst/>
          </a:prstGeom>
        </p:spPr>
        <p:txBody>
          <a:bodyPr anchor="ctr"/>
          <a:lstStyle>
            <a:lvl1pPr marL="0" indent="0" algn="l">
              <a:buNone/>
              <a:defRPr sz="2200">
                <a:solidFill>
                  <a:schemeClr val="tx1">
                    <a:lumMod val="65000"/>
                  </a:schemeClr>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4" name="Text Placeholder 12"/>
          <p:cNvSpPr>
            <a:spLocks noGrp="1"/>
          </p:cNvSpPr>
          <p:nvPr>
            <p:ph type="body" sz="quarter" idx="23" hasCustomPrompt="1"/>
          </p:nvPr>
        </p:nvSpPr>
        <p:spPr>
          <a:xfrm>
            <a:off x="6364659" y="8354221"/>
            <a:ext cx="4862717" cy="1957844"/>
          </a:xfrm>
          <a:prstGeom prst="rect">
            <a:avLst/>
          </a:prstGeom>
        </p:spPr>
        <p:txBody>
          <a:bodyPr anchor="ctr"/>
          <a:lstStyle>
            <a:lvl1pPr marL="0" indent="0" algn="r">
              <a:buNone/>
              <a:defRPr sz="2200">
                <a:solidFill>
                  <a:schemeClr val="tx1">
                    <a:lumMod val="65000"/>
                  </a:schemeClr>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5" name="Text Placeholder 12"/>
          <p:cNvSpPr>
            <a:spLocks noGrp="1"/>
          </p:cNvSpPr>
          <p:nvPr>
            <p:ph type="body" sz="quarter" idx="24" hasCustomPrompt="1"/>
          </p:nvPr>
        </p:nvSpPr>
        <p:spPr>
          <a:xfrm>
            <a:off x="13106876" y="10264970"/>
            <a:ext cx="4862717" cy="1957844"/>
          </a:xfrm>
          <a:prstGeom prst="rect">
            <a:avLst/>
          </a:prstGeom>
        </p:spPr>
        <p:txBody>
          <a:bodyPr anchor="ctr"/>
          <a:lstStyle>
            <a:lvl1pPr marL="0" indent="0" algn="l">
              <a:buNone/>
              <a:defRPr sz="2200">
                <a:solidFill>
                  <a:schemeClr val="tx1">
                    <a:lumMod val="65000"/>
                  </a:schemeClr>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6" name="Text Placeholder 12"/>
          <p:cNvSpPr>
            <a:spLocks noGrp="1"/>
          </p:cNvSpPr>
          <p:nvPr>
            <p:ph type="body" sz="quarter" idx="25" hasCustomPrompt="1"/>
          </p:nvPr>
        </p:nvSpPr>
        <p:spPr>
          <a:xfrm>
            <a:off x="5827314" y="2855584"/>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47" name="Text Placeholder 12"/>
          <p:cNvSpPr>
            <a:spLocks noGrp="1"/>
          </p:cNvSpPr>
          <p:nvPr>
            <p:ph type="body" sz="quarter" idx="26" hasCustomPrompt="1"/>
          </p:nvPr>
        </p:nvSpPr>
        <p:spPr>
          <a:xfrm>
            <a:off x="9644381" y="2850692"/>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8" name="Text Placeholder 12"/>
          <p:cNvSpPr>
            <a:spLocks noGrp="1"/>
          </p:cNvSpPr>
          <p:nvPr>
            <p:ph type="body" sz="quarter" idx="27" hasCustomPrompt="1"/>
          </p:nvPr>
        </p:nvSpPr>
        <p:spPr>
          <a:xfrm>
            <a:off x="13100527" y="4779615"/>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9" name="Text Placeholder 12"/>
          <p:cNvSpPr>
            <a:spLocks noGrp="1"/>
          </p:cNvSpPr>
          <p:nvPr>
            <p:ph type="body" sz="quarter" idx="28" hasCustomPrompt="1"/>
          </p:nvPr>
        </p:nvSpPr>
        <p:spPr>
          <a:xfrm>
            <a:off x="14691163" y="4778585"/>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0" name="Text Placeholder 12"/>
          <p:cNvSpPr>
            <a:spLocks noGrp="1"/>
          </p:cNvSpPr>
          <p:nvPr>
            <p:ph type="body" sz="quarter" idx="29" hasCustomPrompt="1"/>
          </p:nvPr>
        </p:nvSpPr>
        <p:spPr>
          <a:xfrm>
            <a:off x="5827314" y="7221280"/>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1" name="Text Placeholder 12"/>
          <p:cNvSpPr>
            <a:spLocks noGrp="1"/>
          </p:cNvSpPr>
          <p:nvPr>
            <p:ph type="body" sz="quarter" idx="30" hasCustomPrompt="1"/>
          </p:nvPr>
        </p:nvSpPr>
        <p:spPr>
          <a:xfrm>
            <a:off x="9644381" y="7216388"/>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2" name="Text Placeholder 12"/>
          <p:cNvSpPr>
            <a:spLocks noGrp="1"/>
          </p:cNvSpPr>
          <p:nvPr>
            <p:ph type="body" sz="quarter" idx="31" hasCustomPrompt="1"/>
          </p:nvPr>
        </p:nvSpPr>
        <p:spPr>
          <a:xfrm>
            <a:off x="13108404" y="9135901"/>
            <a:ext cx="1582707" cy="1061633"/>
          </a:xfrm>
          <a:prstGeom prst="rect">
            <a:avLst/>
          </a:prstGeom>
        </p:spPr>
        <p:txBody>
          <a:bodyPr anchor="ctr"/>
          <a:lstStyle>
            <a:lvl1pPr marL="0" indent="0" algn="ctr">
              <a:buNone/>
              <a:defRPr sz="25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3" name="Text Placeholder 12"/>
          <p:cNvSpPr>
            <a:spLocks noGrp="1"/>
          </p:cNvSpPr>
          <p:nvPr>
            <p:ph type="body" sz="quarter" idx="32" hasCustomPrompt="1"/>
          </p:nvPr>
        </p:nvSpPr>
        <p:spPr>
          <a:xfrm>
            <a:off x="14699040" y="9134871"/>
            <a:ext cx="3810094" cy="1061633"/>
          </a:xfrm>
          <a:prstGeom prst="rect">
            <a:avLst/>
          </a:prstGeom>
        </p:spPr>
        <p:txBody>
          <a:bodyPr anchor="ctr"/>
          <a:lstStyle>
            <a:lvl1pPr marL="0" indent="0" algn="ctr">
              <a:buNone/>
              <a:defRPr sz="2800">
                <a:solidFill>
                  <a:srgbClr val="363C4A"/>
                </a:solidFill>
                <a:latin typeface="+mn-lt"/>
                <a:ea typeface="Open Sans bold" panose="020B0806030504020204" pitchFamily="34" charset="0"/>
                <a:cs typeface="Open Sans bold" panose="020B0806030504020204" pitchFamily="34" charset="0"/>
              </a:defRPr>
            </a:lvl1pPr>
          </a:lstStyle>
          <a:p>
            <a:pPr lvl="0"/>
            <a:r>
              <a:rPr lang="id-ID" dirty="0"/>
              <a:t>Your text</a:t>
            </a:r>
          </a:p>
        </p:txBody>
      </p:sp>
      <p:sp>
        <p:nvSpPr>
          <p:cNvPr id="54" name="Text Placeholder 12"/>
          <p:cNvSpPr>
            <a:spLocks noGrp="1"/>
          </p:cNvSpPr>
          <p:nvPr>
            <p:ph type="body" sz="quarter" idx="33" hasCustomPrompt="1"/>
          </p:nvPr>
        </p:nvSpPr>
        <p:spPr>
          <a:xfrm>
            <a:off x="11251342" y="11854066"/>
            <a:ext cx="1881316" cy="709958"/>
          </a:xfrm>
          <a:prstGeom prst="rect">
            <a:avLst/>
          </a:prstGeom>
        </p:spPr>
        <p:txBody>
          <a:bodyPr anchor="ctr"/>
          <a:lstStyle>
            <a:lvl1pPr marL="0" indent="0" algn="ctr">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r>
              <a:rPr lang="id-ID" dirty="0"/>
              <a:t>text</a:t>
            </a:r>
          </a:p>
        </p:txBody>
      </p:sp>
      <p:sp>
        <p:nvSpPr>
          <p:cNvPr id="56" name="TextBox 5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334426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childTnLst>
                          </p:cTn>
                        </p:par>
                        <p:par>
                          <p:cTn id="8" fill="hold">
                            <p:stCondLst>
                              <p:cond delay="500"/>
                            </p:stCondLst>
                            <p:childTnLst>
                              <p:par>
                                <p:cTn id="9" presetID="2" presetClass="entr" presetSubtype="4" fill="hold" nodeType="afterEffect">
                                  <p:stCondLst>
                                    <p:cond delay="25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500" fill="hold"/>
                                        <p:tgtEl>
                                          <p:spTgt spid="39"/>
                                        </p:tgtEl>
                                        <p:attrNameLst>
                                          <p:attrName>ppt_x</p:attrName>
                                        </p:attrNameLst>
                                      </p:cBhvr>
                                      <p:tavLst>
                                        <p:tav tm="0">
                                          <p:val>
                                            <p:strVal val="#ppt_x"/>
                                          </p:val>
                                        </p:tav>
                                        <p:tav tm="100000">
                                          <p:val>
                                            <p:strVal val="#ppt_x"/>
                                          </p:val>
                                        </p:tav>
                                      </p:tavLst>
                                    </p:anim>
                                    <p:anim calcmode="lin" valueType="num">
                                      <p:cBhvr additive="base">
                                        <p:cTn id="20" dur="500" fill="hold"/>
                                        <p:tgtEl>
                                          <p:spTgt spid="3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500" fill="hold"/>
                                        <p:tgtEl>
                                          <p:spTgt spid="40"/>
                                        </p:tgtEl>
                                        <p:attrNameLst>
                                          <p:attrName>ppt_x</p:attrName>
                                        </p:attrNameLst>
                                      </p:cBhvr>
                                      <p:tavLst>
                                        <p:tav tm="0">
                                          <p:val>
                                            <p:strVal val="#ppt_x"/>
                                          </p:val>
                                        </p:tav>
                                        <p:tav tm="100000">
                                          <p:val>
                                            <p:strVal val="#ppt_x"/>
                                          </p:val>
                                        </p:tav>
                                      </p:tavLst>
                                    </p:anim>
                                    <p:anim calcmode="lin" valueType="num">
                                      <p:cBhvr additive="base">
                                        <p:cTn id="24" dur="5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xEl>
                                              <p:pRg st="0" end="0"/>
                                            </p:txEl>
                                          </p:spTgt>
                                        </p:tgtEl>
                                        <p:attrNameLst>
                                          <p:attrName>style.visibility</p:attrName>
                                        </p:attrNameLst>
                                      </p:cBhvr>
                                      <p:to>
                                        <p:strVal val="visible"/>
                                      </p:to>
                                    </p:set>
                                    <p:anim calcmode="lin" valueType="num">
                                      <p:cBhvr additive="base">
                                        <p:cTn id="27"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6">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xEl>
                                              <p:pRg st="0" end="0"/>
                                            </p:txEl>
                                          </p:spTgt>
                                        </p:tgtEl>
                                        <p:attrNameLst>
                                          <p:attrName>style.visibility</p:attrName>
                                        </p:attrNameLst>
                                      </p:cBhvr>
                                      <p:to>
                                        <p:strVal val="visible"/>
                                      </p:to>
                                    </p:set>
                                    <p:anim calcmode="lin" valueType="num">
                                      <p:cBhvr additive="base">
                                        <p:cTn id="31"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7">
                                            <p:txEl>
                                              <p:pRg st="0" end="0"/>
                                            </p:txEl>
                                          </p:spTgt>
                                        </p:tgtEl>
                                        <p:attrNameLst>
                                          <p:attrName>ppt_y</p:attrName>
                                        </p:attrNameLst>
                                      </p:cBhvr>
                                      <p:tavLst>
                                        <p:tav tm="0">
                                          <p:val>
                                            <p:strVal val="1+#ppt_h/2"/>
                                          </p:val>
                                        </p:tav>
                                        <p:tav tm="100000">
                                          <p:val>
                                            <p:strVal val="#ppt_y"/>
                                          </p:val>
                                        </p:tav>
                                      </p:tavLst>
                                    </p:anim>
                                  </p:childTnLst>
                                </p:cTn>
                              </p:par>
                            </p:childTnLst>
                          </p:cTn>
                        </p:par>
                        <p:par>
                          <p:cTn id="33" fill="hold">
                            <p:stCondLst>
                              <p:cond delay="1250"/>
                            </p:stCondLst>
                            <p:childTnLst>
                              <p:par>
                                <p:cTn id="34" presetID="42" presetClass="entr" presetSubtype="0" fill="hold" grpId="0" nodeType="afterEffect">
                                  <p:stCondLst>
                                    <p:cond delay="0"/>
                                  </p:stCondLst>
                                  <p:childTnLst>
                                    <p:set>
                                      <p:cBhvr>
                                        <p:cTn id="35" dur="1" fill="hold">
                                          <p:stCondLst>
                                            <p:cond delay="0"/>
                                          </p:stCondLst>
                                        </p:cTn>
                                        <p:tgtEl>
                                          <p:spTgt spid="25">
                                            <p:txEl>
                                              <p:pRg st="0" end="0"/>
                                            </p:txEl>
                                          </p:spTgt>
                                        </p:tgtEl>
                                        <p:attrNameLst>
                                          <p:attrName>style.visibility</p:attrName>
                                        </p:attrNameLst>
                                      </p:cBhvr>
                                      <p:to>
                                        <p:strVal val="visible"/>
                                      </p:to>
                                    </p:set>
                                    <p:animEffect transition="in" filter="fade">
                                      <p:cBhvr>
                                        <p:cTn id="36" dur="500"/>
                                        <p:tgtEl>
                                          <p:spTgt spid="25">
                                            <p:txEl>
                                              <p:pRg st="0" end="0"/>
                                            </p:txEl>
                                          </p:spTgt>
                                        </p:tgtEl>
                                      </p:cBhvr>
                                    </p:animEffect>
                                    <p:anim calcmode="lin" valueType="num">
                                      <p:cBhvr>
                                        <p:cTn id="3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38" dur="5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par>
                          <p:cTn id="39" fill="hold">
                            <p:stCondLst>
                              <p:cond delay="1750"/>
                            </p:stCondLst>
                            <p:childTnLst>
                              <p:par>
                                <p:cTn id="40" presetID="2" presetClass="entr" presetSubtype="4" fill="hold" nodeType="afterEffect">
                                  <p:stCondLst>
                                    <p:cond delay="25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fill="hold"/>
                                        <p:tgtEl>
                                          <p:spTgt spid="28"/>
                                        </p:tgtEl>
                                        <p:attrNameLst>
                                          <p:attrName>ppt_x</p:attrName>
                                        </p:attrNameLst>
                                      </p:cBhvr>
                                      <p:tavLst>
                                        <p:tav tm="0">
                                          <p:val>
                                            <p:strVal val="#ppt_x"/>
                                          </p:val>
                                        </p:tav>
                                        <p:tav tm="100000">
                                          <p:val>
                                            <p:strVal val="#ppt_x"/>
                                          </p:val>
                                        </p:tav>
                                      </p:tavLst>
                                    </p:anim>
                                    <p:anim calcmode="lin" valueType="num">
                                      <p:cBhvr additive="base">
                                        <p:cTn id="43" dur="500" fill="hold"/>
                                        <p:tgtEl>
                                          <p:spTgt spid="28"/>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 calcmode="lin" valueType="num">
                                      <p:cBhvr additive="base">
                                        <p:cTn id="46" dur="500" fill="hold"/>
                                        <p:tgtEl>
                                          <p:spTgt spid="33"/>
                                        </p:tgtEl>
                                        <p:attrNameLst>
                                          <p:attrName>ppt_x</p:attrName>
                                        </p:attrNameLst>
                                      </p:cBhvr>
                                      <p:tavLst>
                                        <p:tav tm="0">
                                          <p:val>
                                            <p:strVal val="#ppt_x"/>
                                          </p:val>
                                        </p:tav>
                                        <p:tav tm="100000">
                                          <p:val>
                                            <p:strVal val="#ppt_x"/>
                                          </p:val>
                                        </p:tav>
                                      </p:tavLst>
                                    </p:anim>
                                    <p:anim calcmode="lin" valueType="num">
                                      <p:cBhvr additive="base">
                                        <p:cTn id="47" dur="500" fill="hold"/>
                                        <p:tgtEl>
                                          <p:spTgt spid="33"/>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anim calcmode="lin" valueType="num">
                                      <p:cBhvr additive="base">
                                        <p:cTn id="50" dur="500" fill="hold"/>
                                        <p:tgtEl>
                                          <p:spTgt spid="34"/>
                                        </p:tgtEl>
                                        <p:attrNameLst>
                                          <p:attrName>ppt_x</p:attrName>
                                        </p:attrNameLst>
                                      </p:cBhvr>
                                      <p:tavLst>
                                        <p:tav tm="0">
                                          <p:val>
                                            <p:strVal val="#ppt_x"/>
                                          </p:val>
                                        </p:tav>
                                        <p:tav tm="100000">
                                          <p:val>
                                            <p:strVal val="#ppt_x"/>
                                          </p:val>
                                        </p:tav>
                                      </p:tavLst>
                                    </p:anim>
                                    <p:anim calcmode="lin" valueType="num">
                                      <p:cBhvr additive="base">
                                        <p:cTn id="51" dur="500" fill="hold"/>
                                        <p:tgtEl>
                                          <p:spTgt spid="34"/>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nodePh="1">
                                  <p:stCondLst>
                                    <p:cond delay="0"/>
                                  </p:stCondLst>
                                  <p:endCondLst>
                                    <p:cond evt="begin" delay="0">
                                      <p:tn val="52"/>
                                    </p:cond>
                                  </p:end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fill="hold"/>
                                        <p:tgtEl>
                                          <p:spTgt spid="35"/>
                                        </p:tgtEl>
                                        <p:attrNameLst>
                                          <p:attrName>ppt_x</p:attrName>
                                        </p:attrNameLst>
                                      </p:cBhvr>
                                      <p:tavLst>
                                        <p:tav tm="0">
                                          <p:val>
                                            <p:strVal val="#ppt_x"/>
                                          </p:val>
                                        </p:tav>
                                        <p:tav tm="100000">
                                          <p:val>
                                            <p:strVal val="#ppt_x"/>
                                          </p:val>
                                        </p:tav>
                                      </p:tavLst>
                                    </p:anim>
                                    <p:anim calcmode="lin" valueType="num">
                                      <p:cBhvr additive="base">
                                        <p:cTn id="55" dur="500" fill="hold"/>
                                        <p:tgtEl>
                                          <p:spTgt spid="35"/>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additive="base">
                                        <p:cTn id="58" dur="500" fill="hold"/>
                                        <p:tgtEl>
                                          <p:spTgt spid="41"/>
                                        </p:tgtEl>
                                        <p:attrNameLst>
                                          <p:attrName>ppt_x</p:attrName>
                                        </p:attrNameLst>
                                      </p:cBhvr>
                                      <p:tavLst>
                                        <p:tav tm="0">
                                          <p:val>
                                            <p:strVal val="#ppt_x"/>
                                          </p:val>
                                        </p:tav>
                                        <p:tav tm="100000">
                                          <p:val>
                                            <p:strVal val="#ppt_x"/>
                                          </p:val>
                                        </p:tav>
                                      </p:tavLst>
                                    </p:anim>
                                    <p:anim calcmode="lin" valueType="num">
                                      <p:cBhvr additive="base">
                                        <p:cTn id="59" dur="500" fill="hold"/>
                                        <p:tgtEl>
                                          <p:spTgt spid="41"/>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48">
                                            <p:txEl>
                                              <p:pRg st="0" end="0"/>
                                            </p:txEl>
                                          </p:spTgt>
                                        </p:tgtEl>
                                        <p:attrNameLst>
                                          <p:attrName>style.visibility</p:attrName>
                                        </p:attrNameLst>
                                      </p:cBhvr>
                                      <p:to>
                                        <p:strVal val="visible"/>
                                      </p:to>
                                    </p:set>
                                    <p:anim calcmode="lin" valueType="num">
                                      <p:cBhvr additive="base">
                                        <p:cTn id="62"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48">
                                            <p:txEl>
                                              <p:pRg st="0" end="0"/>
                                            </p:txEl>
                                          </p:spTgt>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49">
                                            <p:txEl>
                                              <p:pRg st="0" end="0"/>
                                            </p:txEl>
                                          </p:spTgt>
                                        </p:tgtEl>
                                        <p:attrNameLst>
                                          <p:attrName>style.visibility</p:attrName>
                                        </p:attrNameLst>
                                      </p:cBhvr>
                                      <p:to>
                                        <p:strVal val="visible"/>
                                      </p:to>
                                    </p:set>
                                    <p:anim calcmode="lin" valueType="num">
                                      <p:cBhvr additive="base">
                                        <p:cTn id="66" dur="500" fill="hold"/>
                                        <p:tgtEl>
                                          <p:spTgt spid="49">
                                            <p:txEl>
                                              <p:pRg st="0" end="0"/>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49">
                                            <p:txEl>
                                              <p:pRg st="0" end="0"/>
                                            </p:txEl>
                                          </p:spTgt>
                                        </p:tgtEl>
                                        <p:attrNameLst>
                                          <p:attrName>ppt_y</p:attrName>
                                        </p:attrNameLst>
                                      </p:cBhvr>
                                      <p:tavLst>
                                        <p:tav tm="0">
                                          <p:val>
                                            <p:strVal val="1+#ppt_h/2"/>
                                          </p:val>
                                        </p:tav>
                                        <p:tav tm="100000">
                                          <p:val>
                                            <p:strVal val="#ppt_y"/>
                                          </p:val>
                                        </p:tav>
                                      </p:tavLst>
                                    </p:anim>
                                  </p:childTnLst>
                                </p:cTn>
                              </p:par>
                            </p:childTnLst>
                          </p:cTn>
                        </p:par>
                        <p:par>
                          <p:cTn id="68" fill="hold">
                            <p:stCondLst>
                              <p:cond delay="2500"/>
                            </p:stCondLst>
                            <p:childTnLst>
                              <p:par>
                                <p:cTn id="69" presetID="42" presetClass="entr" presetSubtype="0" fill="hold" grpId="0" nodeType="afterEffect">
                                  <p:stCondLst>
                                    <p:cond delay="0"/>
                                  </p:stCondLst>
                                  <p:childTnLst>
                                    <p:set>
                                      <p:cBhvr>
                                        <p:cTn id="70" dur="1" fill="hold">
                                          <p:stCondLst>
                                            <p:cond delay="0"/>
                                          </p:stCondLst>
                                        </p:cTn>
                                        <p:tgtEl>
                                          <p:spTgt spid="43">
                                            <p:txEl>
                                              <p:pRg st="0" end="0"/>
                                            </p:txEl>
                                          </p:spTgt>
                                        </p:tgtEl>
                                        <p:attrNameLst>
                                          <p:attrName>style.visibility</p:attrName>
                                        </p:attrNameLst>
                                      </p:cBhvr>
                                      <p:to>
                                        <p:strVal val="visible"/>
                                      </p:to>
                                    </p:set>
                                    <p:animEffect transition="in" filter="fade">
                                      <p:cBhvr>
                                        <p:cTn id="71" dur="500"/>
                                        <p:tgtEl>
                                          <p:spTgt spid="43">
                                            <p:txEl>
                                              <p:pRg st="0" end="0"/>
                                            </p:txEl>
                                          </p:spTgt>
                                        </p:tgtEl>
                                      </p:cBhvr>
                                    </p:animEffect>
                                    <p:anim calcmode="lin" valueType="num">
                                      <p:cBhvr>
                                        <p:cTn id="72"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73" dur="5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par>
                          <p:cTn id="74" fill="hold">
                            <p:stCondLst>
                              <p:cond delay="3000"/>
                            </p:stCondLst>
                            <p:childTnLst>
                              <p:par>
                                <p:cTn id="75" presetID="2" presetClass="entr" presetSubtype="4" fill="hold" nodeType="afterEffect">
                                  <p:stCondLst>
                                    <p:cond delay="250"/>
                                  </p:stCondLst>
                                  <p:childTnLst>
                                    <p:set>
                                      <p:cBhvr>
                                        <p:cTn id="76" dur="1" fill="hold">
                                          <p:stCondLst>
                                            <p:cond delay="0"/>
                                          </p:stCondLst>
                                        </p:cTn>
                                        <p:tgtEl>
                                          <p:spTgt spid="27"/>
                                        </p:tgtEl>
                                        <p:attrNameLst>
                                          <p:attrName>style.visibility</p:attrName>
                                        </p:attrNameLst>
                                      </p:cBhvr>
                                      <p:to>
                                        <p:strVal val="visible"/>
                                      </p:to>
                                    </p:set>
                                    <p:anim calcmode="lin" valueType="num">
                                      <p:cBhvr additive="base">
                                        <p:cTn id="77" dur="500" fill="hold"/>
                                        <p:tgtEl>
                                          <p:spTgt spid="27"/>
                                        </p:tgtEl>
                                        <p:attrNameLst>
                                          <p:attrName>ppt_x</p:attrName>
                                        </p:attrNameLst>
                                      </p:cBhvr>
                                      <p:tavLst>
                                        <p:tav tm="0">
                                          <p:val>
                                            <p:strVal val="#ppt_x"/>
                                          </p:val>
                                        </p:tav>
                                        <p:tav tm="100000">
                                          <p:val>
                                            <p:strVal val="#ppt_x"/>
                                          </p:val>
                                        </p:tav>
                                      </p:tavLst>
                                    </p:anim>
                                    <p:anim calcmode="lin" valueType="num">
                                      <p:cBhvr additive="base">
                                        <p:cTn id="78" dur="500" fill="hold"/>
                                        <p:tgtEl>
                                          <p:spTgt spid="27"/>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ppt_x"/>
                                          </p:val>
                                        </p:tav>
                                        <p:tav tm="100000">
                                          <p:val>
                                            <p:strVal val="#ppt_x"/>
                                          </p:val>
                                        </p:tav>
                                      </p:tavLst>
                                    </p:anim>
                                    <p:anim calcmode="lin" valueType="num">
                                      <p:cBhvr additive="base">
                                        <p:cTn id="82" dur="500" fill="hold"/>
                                        <p:tgtEl>
                                          <p:spTgt spid="3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32"/>
                                        </p:tgtEl>
                                        <p:attrNameLst>
                                          <p:attrName>style.visibility</p:attrName>
                                        </p:attrNameLst>
                                      </p:cBhvr>
                                      <p:to>
                                        <p:strVal val="visible"/>
                                      </p:to>
                                    </p:set>
                                    <p:anim calcmode="lin" valueType="num">
                                      <p:cBhvr additive="base">
                                        <p:cTn id="85" dur="500" fill="hold"/>
                                        <p:tgtEl>
                                          <p:spTgt spid="32"/>
                                        </p:tgtEl>
                                        <p:attrNameLst>
                                          <p:attrName>ppt_x</p:attrName>
                                        </p:attrNameLst>
                                      </p:cBhvr>
                                      <p:tavLst>
                                        <p:tav tm="0">
                                          <p:val>
                                            <p:strVal val="#ppt_x"/>
                                          </p:val>
                                        </p:tav>
                                        <p:tav tm="100000">
                                          <p:val>
                                            <p:strVal val="#ppt_x"/>
                                          </p:val>
                                        </p:tav>
                                      </p:tavLst>
                                    </p:anim>
                                    <p:anim calcmode="lin" valueType="num">
                                      <p:cBhvr additive="base">
                                        <p:cTn id="86" dur="500" fill="hold"/>
                                        <p:tgtEl>
                                          <p:spTgt spid="3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additive="base">
                                        <p:cTn id="89" dur="500" fill="hold"/>
                                        <p:tgtEl>
                                          <p:spTgt spid="38"/>
                                        </p:tgtEl>
                                        <p:attrNameLst>
                                          <p:attrName>ppt_x</p:attrName>
                                        </p:attrNameLst>
                                      </p:cBhvr>
                                      <p:tavLst>
                                        <p:tav tm="0">
                                          <p:val>
                                            <p:strVal val="#ppt_x"/>
                                          </p:val>
                                        </p:tav>
                                        <p:tav tm="100000">
                                          <p:val>
                                            <p:strVal val="#ppt_x"/>
                                          </p:val>
                                        </p:tav>
                                      </p:tavLst>
                                    </p:anim>
                                    <p:anim calcmode="lin" valueType="num">
                                      <p:cBhvr additive="base">
                                        <p:cTn id="90" dur="500" fill="hold"/>
                                        <p:tgtEl>
                                          <p:spTgt spid="38"/>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50">
                                            <p:txEl>
                                              <p:pRg st="0" end="0"/>
                                            </p:txEl>
                                          </p:spTgt>
                                        </p:tgtEl>
                                        <p:attrNameLst>
                                          <p:attrName>style.visibility</p:attrName>
                                        </p:attrNameLst>
                                      </p:cBhvr>
                                      <p:to>
                                        <p:strVal val="visible"/>
                                      </p:to>
                                    </p:set>
                                    <p:anim calcmode="lin" valueType="num">
                                      <p:cBhvr additive="base">
                                        <p:cTn id="93" dur="500" fill="hold"/>
                                        <p:tgtEl>
                                          <p:spTgt spid="50">
                                            <p:txEl>
                                              <p:pRg st="0" end="0"/>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50">
                                            <p:txEl>
                                              <p:pRg st="0" end="0"/>
                                            </p:txEl>
                                          </p:spTgt>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51">
                                            <p:txEl>
                                              <p:pRg st="0" end="0"/>
                                            </p:txEl>
                                          </p:spTgt>
                                        </p:tgtEl>
                                        <p:attrNameLst>
                                          <p:attrName>style.visibility</p:attrName>
                                        </p:attrNameLst>
                                      </p:cBhvr>
                                      <p:to>
                                        <p:strVal val="visible"/>
                                      </p:to>
                                    </p:set>
                                    <p:anim calcmode="lin" valueType="num">
                                      <p:cBhvr additive="base">
                                        <p:cTn id="97" dur="500" fill="hold"/>
                                        <p:tgtEl>
                                          <p:spTgt spid="51">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51">
                                            <p:txEl>
                                              <p:pRg st="0" end="0"/>
                                            </p:txEl>
                                          </p:spTgt>
                                        </p:tgtEl>
                                        <p:attrNameLst>
                                          <p:attrName>ppt_y</p:attrName>
                                        </p:attrNameLst>
                                      </p:cBhvr>
                                      <p:tavLst>
                                        <p:tav tm="0">
                                          <p:val>
                                            <p:strVal val="1+#ppt_h/2"/>
                                          </p:val>
                                        </p:tav>
                                        <p:tav tm="100000">
                                          <p:val>
                                            <p:strVal val="#ppt_y"/>
                                          </p:val>
                                        </p:tav>
                                      </p:tavLst>
                                    </p:anim>
                                  </p:childTnLst>
                                </p:cTn>
                              </p:par>
                            </p:childTnLst>
                          </p:cTn>
                        </p:par>
                        <p:par>
                          <p:cTn id="99" fill="hold">
                            <p:stCondLst>
                              <p:cond delay="3750"/>
                            </p:stCondLst>
                            <p:childTnLst>
                              <p:par>
                                <p:cTn id="100" presetID="42" presetClass="entr" presetSubtype="0" fill="hold" grpId="0" nodeType="afterEffect">
                                  <p:stCondLst>
                                    <p:cond delay="0"/>
                                  </p:stCondLst>
                                  <p:childTnLst>
                                    <p:set>
                                      <p:cBhvr>
                                        <p:cTn id="101" dur="1" fill="hold">
                                          <p:stCondLst>
                                            <p:cond delay="0"/>
                                          </p:stCondLst>
                                        </p:cTn>
                                        <p:tgtEl>
                                          <p:spTgt spid="44">
                                            <p:txEl>
                                              <p:pRg st="0" end="0"/>
                                            </p:txEl>
                                          </p:spTgt>
                                        </p:tgtEl>
                                        <p:attrNameLst>
                                          <p:attrName>style.visibility</p:attrName>
                                        </p:attrNameLst>
                                      </p:cBhvr>
                                      <p:to>
                                        <p:strVal val="visible"/>
                                      </p:to>
                                    </p:set>
                                    <p:animEffect transition="in" filter="fade">
                                      <p:cBhvr>
                                        <p:cTn id="102" dur="500"/>
                                        <p:tgtEl>
                                          <p:spTgt spid="44">
                                            <p:txEl>
                                              <p:pRg st="0" end="0"/>
                                            </p:txEl>
                                          </p:spTgt>
                                        </p:tgtEl>
                                      </p:cBhvr>
                                    </p:animEffect>
                                    <p:anim calcmode="lin" valueType="num">
                                      <p:cBhvr>
                                        <p:cTn id="103"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104" dur="500" fill="hold"/>
                                        <p:tgtEl>
                                          <p:spTgt spid="44">
                                            <p:txEl>
                                              <p:pRg st="0" end="0"/>
                                            </p:txEl>
                                          </p:spTgt>
                                        </p:tgtEl>
                                        <p:attrNameLst>
                                          <p:attrName>ppt_y</p:attrName>
                                        </p:attrNameLst>
                                      </p:cBhvr>
                                      <p:tavLst>
                                        <p:tav tm="0">
                                          <p:val>
                                            <p:strVal val="#ppt_y+.1"/>
                                          </p:val>
                                        </p:tav>
                                        <p:tav tm="100000">
                                          <p:val>
                                            <p:strVal val="#ppt_y"/>
                                          </p:val>
                                        </p:tav>
                                      </p:tavLst>
                                    </p:anim>
                                  </p:childTnLst>
                                </p:cTn>
                              </p:par>
                            </p:childTnLst>
                          </p:cTn>
                        </p:par>
                        <p:par>
                          <p:cTn id="105" fill="hold">
                            <p:stCondLst>
                              <p:cond delay="4250"/>
                            </p:stCondLst>
                            <p:childTnLst>
                              <p:par>
                                <p:cTn id="106" presetID="2" presetClass="entr" presetSubtype="4" fill="hold" nodeType="afterEffect">
                                  <p:stCondLst>
                                    <p:cond delay="250"/>
                                  </p:stCondLst>
                                  <p:childTnLst>
                                    <p:set>
                                      <p:cBhvr>
                                        <p:cTn id="107" dur="1" fill="hold">
                                          <p:stCondLst>
                                            <p:cond delay="0"/>
                                          </p:stCondLst>
                                        </p:cTn>
                                        <p:tgtEl>
                                          <p:spTgt spid="29"/>
                                        </p:tgtEl>
                                        <p:attrNameLst>
                                          <p:attrName>style.visibility</p:attrName>
                                        </p:attrNameLst>
                                      </p:cBhvr>
                                      <p:to>
                                        <p:strVal val="visible"/>
                                      </p:to>
                                    </p:set>
                                    <p:anim calcmode="lin" valueType="num">
                                      <p:cBhvr additive="base">
                                        <p:cTn id="108" dur="500" fill="hold"/>
                                        <p:tgtEl>
                                          <p:spTgt spid="29"/>
                                        </p:tgtEl>
                                        <p:attrNameLst>
                                          <p:attrName>ppt_x</p:attrName>
                                        </p:attrNameLst>
                                      </p:cBhvr>
                                      <p:tavLst>
                                        <p:tav tm="0">
                                          <p:val>
                                            <p:strVal val="#ppt_x"/>
                                          </p:val>
                                        </p:tav>
                                        <p:tav tm="100000">
                                          <p:val>
                                            <p:strVal val="#ppt_x"/>
                                          </p:val>
                                        </p:tav>
                                      </p:tavLst>
                                    </p:anim>
                                    <p:anim calcmode="lin" valueType="num">
                                      <p:cBhvr additive="base">
                                        <p:cTn id="109" dur="500" fill="hold"/>
                                        <p:tgtEl>
                                          <p:spTgt spid="29"/>
                                        </p:tgtEl>
                                        <p:attrNameLst>
                                          <p:attrName>ppt_y</p:attrName>
                                        </p:attrNameLst>
                                      </p:cBhvr>
                                      <p:tavLst>
                                        <p:tav tm="0">
                                          <p:val>
                                            <p:strVal val="1+#ppt_h/2"/>
                                          </p:val>
                                        </p:tav>
                                        <p:tav tm="100000">
                                          <p:val>
                                            <p:strVal val="#ppt_y"/>
                                          </p:val>
                                        </p:tav>
                                      </p:tavLst>
                                    </p:anim>
                                  </p:childTnLst>
                                </p:cTn>
                              </p:par>
                              <p:par>
                                <p:cTn id="110" presetID="2" presetClass="entr" presetSubtype="4" fill="hold" grpId="0" nodeType="withEffect">
                                  <p:stCondLst>
                                    <p:cond delay="0"/>
                                  </p:stCondLst>
                                  <p:childTnLst>
                                    <p:set>
                                      <p:cBhvr>
                                        <p:cTn id="111" dur="1" fill="hold">
                                          <p:stCondLst>
                                            <p:cond delay="0"/>
                                          </p:stCondLst>
                                        </p:cTn>
                                        <p:tgtEl>
                                          <p:spTgt spid="36"/>
                                        </p:tgtEl>
                                        <p:attrNameLst>
                                          <p:attrName>style.visibility</p:attrName>
                                        </p:attrNameLst>
                                      </p:cBhvr>
                                      <p:to>
                                        <p:strVal val="visible"/>
                                      </p:to>
                                    </p:set>
                                    <p:anim calcmode="lin" valueType="num">
                                      <p:cBhvr additive="base">
                                        <p:cTn id="112" dur="500" fill="hold"/>
                                        <p:tgtEl>
                                          <p:spTgt spid="36"/>
                                        </p:tgtEl>
                                        <p:attrNameLst>
                                          <p:attrName>ppt_x</p:attrName>
                                        </p:attrNameLst>
                                      </p:cBhvr>
                                      <p:tavLst>
                                        <p:tav tm="0">
                                          <p:val>
                                            <p:strVal val="#ppt_x"/>
                                          </p:val>
                                        </p:tav>
                                        <p:tav tm="100000">
                                          <p:val>
                                            <p:strVal val="#ppt_x"/>
                                          </p:val>
                                        </p:tav>
                                      </p:tavLst>
                                    </p:anim>
                                    <p:anim calcmode="lin" valueType="num">
                                      <p:cBhvr additive="base">
                                        <p:cTn id="113" dur="500" fill="hold"/>
                                        <p:tgtEl>
                                          <p:spTgt spid="36"/>
                                        </p:tgtEl>
                                        <p:attrNameLst>
                                          <p:attrName>ppt_y</p:attrName>
                                        </p:attrNameLst>
                                      </p:cBhvr>
                                      <p:tavLst>
                                        <p:tav tm="0">
                                          <p:val>
                                            <p:strVal val="1+#ppt_h/2"/>
                                          </p:val>
                                        </p:tav>
                                        <p:tav tm="100000">
                                          <p:val>
                                            <p:strVal val="#ppt_y"/>
                                          </p:val>
                                        </p:tav>
                                      </p:tavLst>
                                    </p:anim>
                                  </p:childTnLst>
                                </p:cTn>
                              </p:par>
                              <p:par>
                                <p:cTn id="114" presetID="2" presetClass="entr" presetSubtype="4" fill="hold" grpId="0" nodeType="withEffect">
                                  <p:stCondLst>
                                    <p:cond delay="0"/>
                                  </p:stCondLst>
                                  <p:childTnLst>
                                    <p:set>
                                      <p:cBhvr>
                                        <p:cTn id="115" dur="1" fill="hold">
                                          <p:stCondLst>
                                            <p:cond delay="0"/>
                                          </p:stCondLst>
                                        </p:cTn>
                                        <p:tgtEl>
                                          <p:spTgt spid="37"/>
                                        </p:tgtEl>
                                        <p:attrNameLst>
                                          <p:attrName>style.visibility</p:attrName>
                                        </p:attrNameLst>
                                      </p:cBhvr>
                                      <p:to>
                                        <p:strVal val="visible"/>
                                      </p:to>
                                    </p:set>
                                    <p:anim calcmode="lin" valueType="num">
                                      <p:cBhvr additive="base">
                                        <p:cTn id="116" dur="500" fill="hold"/>
                                        <p:tgtEl>
                                          <p:spTgt spid="37"/>
                                        </p:tgtEl>
                                        <p:attrNameLst>
                                          <p:attrName>ppt_x</p:attrName>
                                        </p:attrNameLst>
                                      </p:cBhvr>
                                      <p:tavLst>
                                        <p:tav tm="0">
                                          <p:val>
                                            <p:strVal val="#ppt_x"/>
                                          </p:val>
                                        </p:tav>
                                        <p:tav tm="100000">
                                          <p:val>
                                            <p:strVal val="#ppt_x"/>
                                          </p:val>
                                        </p:tav>
                                      </p:tavLst>
                                    </p:anim>
                                    <p:anim calcmode="lin" valueType="num">
                                      <p:cBhvr additive="base">
                                        <p:cTn id="117" dur="500" fill="hold"/>
                                        <p:tgtEl>
                                          <p:spTgt spid="37"/>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42"/>
                                        </p:tgtEl>
                                        <p:attrNameLst>
                                          <p:attrName>style.visibility</p:attrName>
                                        </p:attrNameLst>
                                      </p:cBhvr>
                                      <p:to>
                                        <p:strVal val="visible"/>
                                      </p:to>
                                    </p:set>
                                    <p:anim calcmode="lin" valueType="num">
                                      <p:cBhvr additive="base">
                                        <p:cTn id="120" dur="500" fill="hold"/>
                                        <p:tgtEl>
                                          <p:spTgt spid="42"/>
                                        </p:tgtEl>
                                        <p:attrNameLst>
                                          <p:attrName>ppt_x</p:attrName>
                                        </p:attrNameLst>
                                      </p:cBhvr>
                                      <p:tavLst>
                                        <p:tav tm="0">
                                          <p:val>
                                            <p:strVal val="#ppt_x"/>
                                          </p:val>
                                        </p:tav>
                                        <p:tav tm="100000">
                                          <p:val>
                                            <p:strVal val="#ppt_x"/>
                                          </p:val>
                                        </p:tav>
                                      </p:tavLst>
                                    </p:anim>
                                    <p:anim calcmode="lin" valueType="num">
                                      <p:cBhvr additive="base">
                                        <p:cTn id="121" dur="500" fill="hold"/>
                                        <p:tgtEl>
                                          <p:spTgt spid="42"/>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0"/>
                                  </p:stCondLst>
                                  <p:childTnLst>
                                    <p:set>
                                      <p:cBhvr>
                                        <p:cTn id="123" dur="1" fill="hold">
                                          <p:stCondLst>
                                            <p:cond delay="0"/>
                                          </p:stCondLst>
                                        </p:cTn>
                                        <p:tgtEl>
                                          <p:spTgt spid="52">
                                            <p:txEl>
                                              <p:pRg st="0" end="0"/>
                                            </p:txEl>
                                          </p:spTgt>
                                        </p:tgtEl>
                                        <p:attrNameLst>
                                          <p:attrName>style.visibility</p:attrName>
                                        </p:attrNameLst>
                                      </p:cBhvr>
                                      <p:to>
                                        <p:strVal val="visible"/>
                                      </p:to>
                                    </p:set>
                                    <p:anim calcmode="lin" valueType="num">
                                      <p:cBhvr additive="base">
                                        <p:cTn id="124" dur="500" fill="hold"/>
                                        <p:tgtEl>
                                          <p:spTgt spid="52">
                                            <p:txEl>
                                              <p:pRg st="0" end="0"/>
                                            </p:txEl>
                                          </p:spTgt>
                                        </p:tgtEl>
                                        <p:attrNameLst>
                                          <p:attrName>ppt_x</p:attrName>
                                        </p:attrNameLst>
                                      </p:cBhvr>
                                      <p:tavLst>
                                        <p:tav tm="0">
                                          <p:val>
                                            <p:strVal val="#ppt_x"/>
                                          </p:val>
                                        </p:tav>
                                        <p:tav tm="100000">
                                          <p:val>
                                            <p:strVal val="#ppt_x"/>
                                          </p:val>
                                        </p:tav>
                                      </p:tavLst>
                                    </p:anim>
                                    <p:anim calcmode="lin" valueType="num">
                                      <p:cBhvr additive="base">
                                        <p:cTn id="125" dur="500" fill="hold"/>
                                        <p:tgtEl>
                                          <p:spTgt spid="52">
                                            <p:txEl>
                                              <p:pRg st="0" end="0"/>
                                            </p:txEl>
                                          </p:spTgt>
                                        </p:tgtEl>
                                        <p:attrNameLst>
                                          <p:attrName>ppt_y</p:attrName>
                                        </p:attrNameLst>
                                      </p:cBhvr>
                                      <p:tavLst>
                                        <p:tav tm="0">
                                          <p:val>
                                            <p:strVal val="1+#ppt_h/2"/>
                                          </p:val>
                                        </p:tav>
                                        <p:tav tm="100000">
                                          <p:val>
                                            <p:strVal val="#ppt_y"/>
                                          </p:val>
                                        </p:tav>
                                      </p:tavLst>
                                    </p:anim>
                                  </p:childTnLst>
                                </p:cTn>
                              </p:par>
                              <p:par>
                                <p:cTn id="126" presetID="2" presetClass="entr" presetSubtype="4" fill="hold" grpId="0" nodeType="withEffect">
                                  <p:stCondLst>
                                    <p:cond delay="0"/>
                                  </p:stCondLst>
                                  <p:childTnLst>
                                    <p:set>
                                      <p:cBhvr>
                                        <p:cTn id="127" dur="1" fill="hold">
                                          <p:stCondLst>
                                            <p:cond delay="0"/>
                                          </p:stCondLst>
                                        </p:cTn>
                                        <p:tgtEl>
                                          <p:spTgt spid="53">
                                            <p:txEl>
                                              <p:pRg st="0" end="0"/>
                                            </p:txEl>
                                          </p:spTgt>
                                        </p:tgtEl>
                                        <p:attrNameLst>
                                          <p:attrName>style.visibility</p:attrName>
                                        </p:attrNameLst>
                                      </p:cBhvr>
                                      <p:to>
                                        <p:strVal val="visible"/>
                                      </p:to>
                                    </p:set>
                                    <p:anim calcmode="lin" valueType="num">
                                      <p:cBhvr additive="base">
                                        <p:cTn id="128"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129" dur="500" fill="hold"/>
                                        <p:tgtEl>
                                          <p:spTgt spid="53">
                                            <p:txEl>
                                              <p:pRg st="0" end="0"/>
                                            </p:txEl>
                                          </p:spTgt>
                                        </p:tgtEl>
                                        <p:attrNameLst>
                                          <p:attrName>ppt_y</p:attrName>
                                        </p:attrNameLst>
                                      </p:cBhvr>
                                      <p:tavLst>
                                        <p:tav tm="0">
                                          <p:val>
                                            <p:strVal val="1+#ppt_h/2"/>
                                          </p:val>
                                        </p:tav>
                                        <p:tav tm="100000">
                                          <p:val>
                                            <p:strVal val="#ppt_y"/>
                                          </p:val>
                                        </p:tav>
                                      </p:tavLst>
                                    </p:anim>
                                  </p:childTnLst>
                                </p:cTn>
                              </p:par>
                            </p:childTnLst>
                          </p:cTn>
                        </p:par>
                        <p:par>
                          <p:cTn id="130" fill="hold">
                            <p:stCondLst>
                              <p:cond delay="5000"/>
                            </p:stCondLst>
                            <p:childTnLst>
                              <p:par>
                                <p:cTn id="131" presetID="42" presetClass="entr" presetSubtype="0" fill="hold" grpId="0" nodeType="afterEffect">
                                  <p:stCondLst>
                                    <p:cond delay="0"/>
                                  </p:stCondLst>
                                  <p:childTnLst>
                                    <p:set>
                                      <p:cBhvr>
                                        <p:cTn id="132" dur="1" fill="hold">
                                          <p:stCondLst>
                                            <p:cond delay="0"/>
                                          </p:stCondLst>
                                        </p:cTn>
                                        <p:tgtEl>
                                          <p:spTgt spid="45">
                                            <p:txEl>
                                              <p:pRg st="0" end="0"/>
                                            </p:txEl>
                                          </p:spTgt>
                                        </p:tgtEl>
                                        <p:attrNameLst>
                                          <p:attrName>style.visibility</p:attrName>
                                        </p:attrNameLst>
                                      </p:cBhvr>
                                      <p:to>
                                        <p:strVal val="visible"/>
                                      </p:to>
                                    </p:set>
                                    <p:animEffect transition="in" filter="fade">
                                      <p:cBhvr>
                                        <p:cTn id="133" dur="500"/>
                                        <p:tgtEl>
                                          <p:spTgt spid="45">
                                            <p:txEl>
                                              <p:pRg st="0" end="0"/>
                                            </p:txEl>
                                          </p:spTgt>
                                        </p:tgtEl>
                                      </p:cBhvr>
                                    </p:animEffect>
                                    <p:anim calcmode="lin" valueType="num">
                                      <p:cBhvr>
                                        <p:cTn id="134"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135" dur="500" fill="hold"/>
                                        <p:tgtEl>
                                          <p:spTgt spid="4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tmplLst>
          <p:tmpl lvl="1">
            <p:tnLst>
              <p:par>
                <p:cTn presetID="42"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30" grpId="0" animBg="1"/>
      <p:bldP spid="31" grpId="0" animBg="1"/>
      <p:bldP spid="32" grpId="0" animBg="1"/>
      <p:bldP spid="33" grpId="0" animBg="1"/>
      <p:bldP spid="34" grpId="0" animBg="1"/>
      <p:bldP spid="35" grpId="0"/>
      <p:bldP spid="36" grpId="0" animBg="1"/>
      <p:bldP spid="37" grpId="0" animBg="1"/>
      <p:bldP spid="38" grpId="0" animBg="1"/>
      <p:bldP spid="39" grpId="0" animBg="1"/>
      <p:bldP spid="40" grpId="0" animBg="1"/>
      <p:bldP spid="41" grpId="0" animBg="1"/>
      <p:bldP spid="42" grpId="0" animBg="1"/>
      <p:bldP spid="43" grpId="0" build="p">
        <p:tmplLst>
          <p:tmpl lvl="1">
            <p:tnLst>
              <p:par>
                <p:cTn presetID="42"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anim calcmode="lin" valueType="num">
                      <p:cBhvr>
                        <p:cTn dur="500" fill="hold"/>
                        <p:tgtEl>
                          <p:spTgt spid="43"/>
                        </p:tgtEl>
                        <p:attrNameLst>
                          <p:attrName>ppt_x</p:attrName>
                        </p:attrNameLst>
                      </p:cBhvr>
                      <p:tavLst>
                        <p:tav tm="0">
                          <p:val>
                            <p:strVal val="#ppt_x"/>
                          </p:val>
                        </p:tav>
                        <p:tav tm="100000">
                          <p:val>
                            <p:strVal val="#ppt_x"/>
                          </p:val>
                        </p:tav>
                      </p:tavLst>
                    </p:anim>
                    <p:anim calcmode="lin" valueType="num">
                      <p:cBhvr>
                        <p:cTn dur="500" fill="hold"/>
                        <p:tgtEl>
                          <p:spTgt spid="43"/>
                        </p:tgtEl>
                        <p:attrNameLst>
                          <p:attrName>ppt_y</p:attrName>
                        </p:attrNameLst>
                      </p:cBhvr>
                      <p:tavLst>
                        <p:tav tm="0">
                          <p:val>
                            <p:strVal val="#ppt_y+.1"/>
                          </p:val>
                        </p:tav>
                        <p:tav tm="100000">
                          <p:val>
                            <p:strVal val="#ppt_y"/>
                          </p:val>
                        </p:tav>
                      </p:tavLst>
                    </p:anim>
                  </p:childTnLst>
                </p:cTn>
              </p:par>
            </p:tnLst>
          </p:tmpl>
        </p:tmplLst>
      </p:bldP>
      <p:bldP spid="44" grpId="0" build="p">
        <p:tmplLst>
          <p:tmpl lvl="1">
            <p:tnLst>
              <p:par>
                <p:cTn presetID="42"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anim calcmode="lin" valueType="num">
                      <p:cBhvr>
                        <p:cTn dur="500" fill="hold"/>
                        <p:tgtEl>
                          <p:spTgt spid="44"/>
                        </p:tgtEl>
                        <p:attrNameLst>
                          <p:attrName>ppt_x</p:attrName>
                        </p:attrNameLst>
                      </p:cBhvr>
                      <p:tavLst>
                        <p:tav tm="0">
                          <p:val>
                            <p:strVal val="#ppt_x"/>
                          </p:val>
                        </p:tav>
                        <p:tav tm="100000">
                          <p:val>
                            <p:strVal val="#ppt_x"/>
                          </p:val>
                        </p:tav>
                      </p:tavLst>
                    </p:anim>
                    <p:anim calcmode="lin" valueType="num">
                      <p:cBhvr>
                        <p:cTn dur="500" fill="hold"/>
                        <p:tgtEl>
                          <p:spTgt spid="44"/>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2"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2" presetClass="entr" presetSubtype="4" fill="hold" nodeType="withEffect">
                  <p:stCondLst>
                    <p:cond delay="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500" fill="hold"/>
                        <p:tgtEl>
                          <p:spTgt spid="46"/>
                        </p:tgtEl>
                        <p:attrNameLst>
                          <p:attrName>ppt_x</p:attrName>
                        </p:attrNameLst>
                      </p:cBhvr>
                      <p:tavLst>
                        <p:tav tm="0">
                          <p:val>
                            <p:strVal val="#ppt_x"/>
                          </p:val>
                        </p:tav>
                        <p:tav tm="100000">
                          <p:val>
                            <p:strVal val="#ppt_x"/>
                          </p:val>
                        </p:tav>
                      </p:tavLst>
                    </p:anim>
                    <p:anim calcmode="lin" valueType="num">
                      <p:cBhvr additive="base">
                        <p:cTn dur="500" fill="hold"/>
                        <p:tgtEl>
                          <p:spTgt spid="46"/>
                        </p:tgtEl>
                        <p:attrNameLst>
                          <p:attrName>ppt_y</p:attrName>
                        </p:attrNameLst>
                      </p:cBhvr>
                      <p:tavLst>
                        <p:tav tm="0">
                          <p:val>
                            <p:strVal val="1+#ppt_h/2"/>
                          </p:val>
                        </p:tav>
                        <p:tav tm="100000">
                          <p:val>
                            <p:strVal val="#ppt_y"/>
                          </p:val>
                        </p:tav>
                      </p:tavLst>
                    </p:anim>
                  </p:childTnLst>
                </p:cTn>
              </p:par>
            </p:tnLst>
          </p:tmpl>
        </p:tmplLst>
      </p:bldP>
      <p:bldP spid="47" grpId="0" build="p">
        <p:tmplLst>
          <p:tmpl lvl="1">
            <p:tnLst>
              <p:par>
                <p:cTn presetID="2" presetClass="entr" presetSubtype="4" fill="hold" nodeType="with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ppt_x"/>
                          </p:val>
                        </p:tav>
                        <p:tav tm="100000">
                          <p:val>
                            <p:strVal val="#ppt_x"/>
                          </p:val>
                        </p:tav>
                      </p:tavLst>
                    </p:anim>
                    <p:anim calcmode="lin" valueType="num">
                      <p:cBhvr additive="base">
                        <p:cTn dur="500" fill="hold"/>
                        <p:tgtEl>
                          <p:spTgt spid="47"/>
                        </p:tgtEl>
                        <p:attrNameLst>
                          <p:attrName>ppt_y</p:attrName>
                        </p:attrNameLst>
                      </p:cBhvr>
                      <p:tavLst>
                        <p:tav tm="0">
                          <p:val>
                            <p:strVal val="1+#ppt_h/2"/>
                          </p:val>
                        </p:tav>
                        <p:tav tm="100000">
                          <p:val>
                            <p:strVal val="#ppt_y"/>
                          </p:val>
                        </p:tav>
                      </p:tavLst>
                    </p:anim>
                  </p:childTnLst>
                </p:cTn>
              </p:par>
            </p:tnLst>
          </p:tmpl>
        </p:tmplLst>
      </p:bldP>
      <p:bldP spid="48" grpId="0" build="p">
        <p:tmplLst>
          <p:tmpl lvl="1">
            <p:tnLst>
              <p:par>
                <p:cTn presetID="2" presetClass="entr" presetSubtype="4" fill="hold" nodeType="with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build="p">
        <p:tmplLst>
          <p:tmpl lvl="1">
            <p:tnLst>
              <p:par>
                <p:cTn presetID="2" presetClass="entr" presetSubtype="4" fill="hold" nodeType="withEffect">
                  <p:stCondLst>
                    <p:cond delay="0"/>
                  </p:stCondLst>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ppt_x"/>
                          </p:val>
                        </p:tav>
                        <p:tav tm="100000">
                          <p:val>
                            <p:strVal val="#ppt_x"/>
                          </p:val>
                        </p:tav>
                      </p:tavLst>
                    </p:anim>
                    <p:anim calcmode="lin" valueType="num">
                      <p:cBhvr additive="base">
                        <p:cTn dur="500" fill="hold"/>
                        <p:tgtEl>
                          <p:spTgt spid="49"/>
                        </p:tgtEl>
                        <p:attrNameLst>
                          <p:attrName>ppt_y</p:attrName>
                        </p:attrNameLst>
                      </p:cBhvr>
                      <p:tavLst>
                        <p:tav tm="0">
                          <p:val>
                            <p:strVal val="1+#ppt_h/2"/>
                          </p:val>
                        </p:tav>
                        <p:tav tm="100000">
                          <p:val>
                            <p:strVal val="#ppt_y"/>
                          </p:val>
                        </p:tav>
                      </p:tavLst>
                    </p:anim>
                  </p:childTnLst>
                </p:cTn>
              </p:par>
            </p:tnLst>
          </p:tmpl>
        </p:tmplLst>
      </p:bldP>
      <p:bldP spid="50" grpId="0" build="p">
        <p:tmplLst>
          <p:tmpl lvl="1">
            <p:tnLst>
              <p:par>
                <p:cTn presetID="2" presetClass="entr" presetSubtype="4" fill="hold" nodeType="withEffect">
                  <p:stCondLst>
                    <p:cond delay="0"/>
                  </p:stCondLst>
                  <p:childTnLst>
                    <p:set>
                      <p:cBhvr>
                        <p:cTn dur="1" fill="hold">
                          <p:stCondLst>
                            <p:cond delay="0"/>
                          </p:stCondLst>
                        </p:cTn>
                        <p:tgtEl>
                          <p:spTgt spid="50"/>
                        </p:tgtEl>
                        <p:attrNameLst>
                          <p:attrName>style.visibility</p:attrName>
                        </p:attrNameLst>
                      </p:cBhvr>
                      <p:to>
                        <p:strVal val="visible"/>
                      </p:to>
                    </p:set>
                    <p:anim calcmode="lin" valueType="num">
                      <p:cBhvr additive="base">
                        <p:cTn dur="500" fill="hold"/>
                        <p:tgtEl>
                          <p:spTgt spid="50"/>
                        </p:tgtEl>
                        <p:attrNameLst>
                          <p:attrName>ppt_x</p:attrName>
                        </p:attrNameLst>
                      </p:cBhvr>
                      <p:tavLst>
                        <p:tav tm="0">
                          <p:val>
                            <p:strVal val="#ppt_x"/>
                          </p:val>
                        </p:tav>
                        <p:tav tm="100000">
                          <p:val>
                            <p:strVal val="#ppt_x"/>
                          </p:val>
                        </p:tav>
                      </p:tavLst>
                    </p:anim>
                    <p:anim calcmode="lin" valueType="num">
                      <p:cBhvr additive="base">
                        <p:cTn dur="500" fill="hold"/>
                        <p:tgtEl>
                          <p:spTgt spid="50"/>
                        </p:tgtEl>
                        <p:attrNameLst>
                          <p:attrName>ppt_y</p:attrName>
                        </p:attrNameLst>
                      </p:cBhvr>
                      <p:tavLst>
                        <p:tav tm="0">
                          <p:val>
                            <p:strVal val="1+#ppt_h/2"/>
                          </p:val>
                        </p:tav>
                        <p:tav tm="100000">
                          <p:val>
                            <p:strVal val="#ppt_y"/>
                          </p:val>
                        </p:tav>
                      </p:tavLst>
                    </p:anim>
                  </p:childTnLst>
                </p:cTn>
              </p:par>
            </p:tnLst>
          </p:tmpl>
        </p:tmplLst>
      </p:bldP>
      <p:bldP spid="51" grpId="0" build="p">
        <p:tmplLst>
          <p:tmpl lvl="1">
            <p:tnLst>
              <p:par>
                <p:cTn presetID="2" presetClass="entr" presetSubtype="4" fill="hold" nodeType="withEffect">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500" fill="hold"/>
                        <p:tgtEl>
                          <p:spTgt spid="51"/>
                        </p:tgtEl>
                        <p:attrNameLst>
                          <p:attrName>ppt_x</p:attrName>
                        </p:attrNameLst>
                      </p:cBhvr>
                      <p:tavLst>
                        <p:tav tm="0">
                          <p:val>
                            <p:strVal val="#ppt_x"/>
                          </p:val>
                        </p:tav>
                        <p:tav tm="100000">
                          <p:val>
                            <p:strVal val="#ppt_x"/>
                          </p:val>
                        </p:tav>
                      </p:tavLst>
                    </p:anim>
                    <p:anim calcmode="lin" valueType="num">
                      <p:cBhvr additive="base">
                        <p:cTn dur="500" fill="hold"/>
                        <p:tgtEl>
                          <p:spTgt spid="51"/>
                        </p:tgtEl>
                        <p:attrNameLst>
                          <p:attrName>ppt_y</p:attrName>
                        </p:attrNameLst>
                      </p:cBhvr>
                      <p:tavLst>
                        <p:tav tm="0">
                          <p:val>
                            <p:strVal val="1+#ppt_h/2"/>
                          </p:val>
                        </p:tav>
                        <p:tav tm="100000">
                          <p:val>
                            <p:strVal val="#ppt_y"/>
                          </p:val>
                        </p:tav>
                      </p:tavLst>
                    </p:anim>
                  </p:childTnLst>
                </p:cTn>
              </p:par>
            </p:tnLst>
          </p:tmpl>
        </p:tmplLst>
      </p:bldP>
      <p:bldP spid="52" grpId="0" build="p">
        <p:tmplLst>
          <p:tmpl lvl="1">
            <p:tnLst>
              <p:par>
                <p:cTn presetID="2" presetClass="entr" presetSubtype="4" fill="hold" nodeType="withEffect">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ppt_x"/>
                          </p:val>
                        </p:tav>
                        <p:tav tm="100000">
                          <p:val>
                            <p:strVal val="#ppt_x"/>
                          </p:val>
                        </p:tav>
                      </p:tavLst>
                    </p:anim>
                    <p:anim calcmode="lin" valueType="num">
                      <p:cBhvr additive="base">
                        <p:cTn dur="500" fill="hold"/>
                        <p:tgtEl>
                          <p:spTgt spid="52"/>
                        </p:tgtEl>
                        <p:attrNameLst>
                          <p:attrName>ppt_y</p:attrName>
                        </p:attrNameLst>
                      </p:cBhvr>
                      <p:tavLst>
                        <p:tav tm="0">
                          <p:val>
                            <p:strVal val="1+#ppt_h/2"/>
                          </p:val>
                        </p:tav>
                        <p:tav tm="100000">
                          <p:val>
                            <p:strVal val="#ppt_y"/>
                          </p:val>
                        </p:tav>
                      </p:tavLst>
                    </p:anim>
                  </p:childTnLst>
                </p:cTn>
              </p:par>
            </p:tnLst>
          </p:tmpl>
        </p:tmplLst>
      </p:bldP>
      <p:bldP spid="53" grpId="0" build="p">
        <p:tmplLst>
          <p:tmpl lvl="1">
            <p:tnLst>
              <p:par>
                <p:cTn presetID="2" presetClass="entr" presetSubtype="4" fill="hold" nodeType="withEffect">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ppt_x"/>
                          </p:val>
                        </p:tav>
                        <p:tav tm="100000">
                          <p:val>
                            <p:strVal val="#ppt_x"/>
                          </p:val>
                        </p:tav>
                      </p:tavLst>
                    </p:anim>
                    <p:anim calcmode="lin" valueType="num">
                      <p:cBhvr additive="base">
                        <p:cTn dur="500" fill="hold"/>
                        <p:tgtEl>
                          <p:spTgt spid="53"/>
                        </p:tgtEl>
                        <p:attrNameLst>
                          <p:attrName>ppt_y</p:attrName>
                        </p:attrNameLst>
                      </p:cBhvr>
                      <p:tavLst>
                        <p:tav tm="0">
                          <p:val>
                            <p:strVal val="1+#ppt_h/2"/>
                          </p:val>
                        </p:tav>
                        <p:tav tm="100000">
                          <p:val>
                            <p:strVal val="#ppt_y"/>
                          </p:val>
                        </p:tav>
                      </p:tavLst>
                    </p:anim>
                  </p:childTnLst>
                </p:cTn>
              </p:par>
            </p:tnLst>
          </p:tmpl>
        </p:tmplLst>
      </p:bldP>
      <p:bldP spid="56"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con list 1">
    <p:spTree>
      <p:nvGrpSpPr>
        <p:cNvPr id="1" name=""/>
        <p:cNvGrpSpPr/>
        <p:nvPr/>
      </p:nvGrpSpPr>
      <p:grpSpPr>
        <a:xfrm>
          <a:off x="0" y="0"/>
          <a:ext cx="0" cy="0"/>
          <a:chOff x="0" y="0"/>
          <a:chExt cx="0" cy="0"/>
        </a:xfrm>
      </p:grpSpPr>
      <p:sp>
        <p:nvSpPr>
          <p:cNvPr id="15" name="Text Placeholder 12"/>
          <p:cNvSpPr>
            <a:spLocks noGrp="1"/>
          </p:cNvSpPr>
          <p:nvPr>
            <p:ph type="body" sz="quarter" idx="19" hasCustomPrompt="1"/>
          </p:nvPr>
        </p:nvSpPr>
        <p:spPr>
          <a:xfrm>
            <a:off x="12698505" y="6548672"/>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6" name="Text Placeholder 12"/>
          <p:cNvSpPr>
            <a:spLocks noGrp="1"/>
          </p:cNvSpPr>
          <p:nvPr>
            <p:ph type="body" sz="quarter" idx="20" hasCustomPrompt="1"/>
          </p:nvPr>
        </p:nvSpPr>
        <p:spPr>
          <a:xfrm>
            <a:off x="14581091" y="3891609"/>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8" name="Text Placeholder 12"/>
          <p:cNvSpPr>
            <a:spLocks noGrp="1"/>
          </p:cNvSpPr>
          <p:nvPr>
            <p:ph type="body" sz="quarter" idx="22" hasCustomPrompt="1"/>
          </p:nvPr>
        </p:nvSpPr>
        <p:spPr>
          <a:xfrm>
            <a:off x="4925523" y="9204468"/>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9" name="Text Placeholder 12"/>
          <p:cNvSpPr>
            <a:spLocks noGrp="1"/>
          </p:cNvSpPr>
          <p:nvPr>
            <p:ph type="body" sz="quarter" idx="23" hasCustomPrompt="1"/>
          </p:nvPr>
        </p:nvSpPr>
        <p:spPr>
          <a:xfrm>
            <a:off x="6808475" y="6548673"/>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4" name="Text Placeholder 12"/>
          <p:cNvSpPr>
            <a:spLocks noGrp="1"/>
          </p:cNvSpPr>
          <p:nvPr>
            <p:ph type="body" sz="quarter" idx="18" hasCustomPrompt="1"/>
          </p:nvPr>
        </p:nvSpPr>
        <p:spPr>
          <a:xfrm>
            <a:off x="4925864" y="3891610"/>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7" name="Text Placeholder 12"/>
          <p:cNvSpPr>
            <a:spLocks noGrp="1"/>
          </p:cNvSpPr>
          <p:nvPr>
            <p:ph type="body" sz="quarter" idx="21" hasCustomPrompt="1"/>
          </p:nvPr>
        </p:nvSpPr>
        <p:spPr>
          <a:xfrm>
            <a:off x="14581090" y="9204468"/>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62959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11"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con list 2">
    <p:spTree>
      <p:nvGrpSpPr>
        <p:cNvPr id="1" name=""/>
        <p:cNvGrpSpPr/>
        <p:nvPr/>
      </p:nvGrpSpPr>
      <p:grpSpPr>
        <a:xfrm>
          <a:off x="0" y="0"/>
          <a:ext cx="0" cy="0"/>
          <a:chOff x="0" y="0"/>
          <a:chExt cx="0" cy="0"/>
        </a:xfrm>
      </p:grpSpPr>
      <p:sp>
        <p:nvSpPr>
          <p:cNvPr id="15" name="Text Placeholder 12"/>
          <p:cNvSpPr>
            <a:spLocks noGrp="1"/>
          </p:cNvSpPr>
          <p:nvPr>
            <p:ph type="body" sz="quarter" idx="19" hasCustomPrompt="1"/>
          </p:nvPr>
        </p:nvSpPr>
        <p:spPr>
          <a:xfrm>
            <a:off x="16994486" y="6548672"/>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6" name="Text Placeholder 12"/>
          <p:cNvSpPr>
            <a:spLocks noGrp="1"/>
          </p:cNvSpPr>
          <p:nvPr>
            <p:ph type="body" sz="quarter" idx="20" hasCustomPrompt="1"/>
          </p:nvPr>
        </p:nvSpPr>
        <p:spPr>
          <a:xfrm>
            <a:off x="15111874" y="3891609"/>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8" name="Text Placeholder 12"/>
          <p:cNvSpPr>
            <a:spLocks noGrp="1"/>
          </p:cNvSpPr>
          <p:nvPr>
            <p:ph type="body" sz="quarter" idx="22" hasCustomPrompt="1"/>
          </p:nvPr>
        </p:nvSpPr>
        <p:spPr>
          <a:xfrm>
            <a:off x="4395079" y="9204468"/>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9" name="Text Placeholder 12"/>
          <p:cNvSpPr>
            <a:spLocks noGrp="1"/>
          </p:cNvSpPr>
          <p:nvPr>
            <p:ph type="body" sz="quarter" idx="23" hasCustomPrompt="1"/>
          </p:nvPr>
        </p:nvSpPr>
        <p:spPr>
          <a:xfrm>
            <a:off x="2512494" y="6548673"/>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4" name="Text Placeholder 12"/>
          <p:cNvSpPr>
            <a:spLocks noGrp="1"/>
          </p:cNvSpPr>
          <p:nvPr>
            <p:ph type="body" sz="quarter" idx="18" hasCustomPrompt="1"/>
          </p:nvPr>
        </p:nvSpPr>
        <p:spPr>
          <a:xfrm>
            <a:off x="4395080" y="3891610"/>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5" name="Round Same Side Corner Rectangle 4"/>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12"/>
          <p:cNvSpPr>
            <a:spLocks noGrp="1"/>
          </p:cNvSpPr>
          <p:nvPr>
            <p:ph type="body" sz="quarter" idx="21" hasCustomPrompt="1"/>
          </p:nvPr>
        </p:nvSpPr>
        <p:spPr>
          <a:xfrm>
            <a:off x="15111875" y="9204468"/>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51565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par>
                          <p:cTn id="11" fill="hold">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5" grpId="0" animBg="1"/>
      <p:bldP spid="11"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con list 3">
    <p:spTree>
      <p:nvGrpSpPr>
        <p:cNvPr id="1" name=""/>
        <p:cNvGrpSpPr/>
        <p:nvPr/>
      </p:nvGrpSpPr>
      <p:grpSpPr>
        <a:xfrm>
          <a:off x="0" y="0"/>
          <a:ext cx="0" cy="0"/>
          <a:chOff x="0" y="0"/>
          <a:chExt cx="0" cy="0"/>
        </a:xfrm>
      </p:grpSpPr>
      <p:sp>
        <p:nvSpPr>
          <p:cNvPr id="15" name="Text Placeholder 12"/>
          <p:cNvSpPr>
            <a:spLocks noGrp="1"/>
          </p:cNvSpPr>
          <p:nvPr>
            <p:ph type="body" sz="quarter" idx="19" hasCustomPrompt="1"/>
          </p:nvPr>
        </p:nvSpPr>
        <p:spPr>
          <a:xfrm>
            <a:off x="15111874" y="6548672"/>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6" name="Text Placeholder 12"/>
          <p:cNvSpPr>
            <a:spLocks noGrp="1"/>
          </p:cNvSpPr>
          <p:nvPr>
            <p:ph type="body" sz="quarter" idx="20" hasCustomPrompt="1"/>
          </p:nvPr>
        </p:nvSpPr>
        <p:spPr>
          <a:xfrm>
            <a:off x="15111874" y="3891609"/>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8" name="Text Placeholder 12"/>
          <p:cNvSpPr>
            <a:spLocks noGrp="1"/>
          </p:cNvSpPr>
          <p:nvPr>
            <p:ph type="body" sz="quarter" idx="22" hasCustomPrompt="1"/>
          </p:nvPr>
        </p:nvSpPr>
        <p:spPr>
          <a:xfrm>
            <a:off x="4395079" y="9204468"/>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9" name="Text Placeholder 12"/>
          <p:cNvSpPr>
            <a:spLocks noGrp="1"/>
          </p:cNvSpPr>
          <p:nvPr>
            <p:ph type="body" sz="quarter" idx="23" hasCustomPrompt="1"/>
          </p:nvPr>
        </p:nvSpPr>
        <p:spPr>
          <a:xfrm>
            <a:off x="4395079" y="6548673"/>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4" name="Text Placeholder 12"/>
          <p:cNvSpPr>
            <a:spLocks noGrp="1"/>
          </p:cNvSpPr>
          <p:nvPr>
            <p:ph type="body" sz="quarter" idx="18" hasCustomPrompt="1"/>
          </p:nvPr>
        </p:nvSpPr>
        <p:spPr>
          <a:xfrm>
            <a:off x="4395080" y="3891610"/>
            <a:ext cx="4877019" cy="1959371"/>
          </a:xfrm>
          <a:prstGeom prst="rect">
            <a:avLst/>
          </a:prstGeom>
        </p:spPr>
        <p:txBody>
          <a:bodyPr anchor="ctr"/>
          <a:lstStyle>
            <a:lvl1pPr marL="0" indent="0" algn="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 name="Text Placeholder 12"/>
          <p:cNvSpPr>
            <a:spLocks noGrp="1"/>
          </p:cNvSpPr>
          <p:nvPr>
            <p:ph type="body" sz="quarter" idx="16"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5" name="Round Same Side Corner Rectangle 4"/>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12"/>
          <p:cNvSpPr>
            <a:spLocks noGrp="1"/>
          </p:cNvSpPr>
          <p:nvPr>
            <p:ph type="body" sz="quarter" idx="21" hasCustomPrompt="1"/>
          </p:nvPr>
        </p:nvSpPr>
        <p:spPr>
          <a:xfrm>
            <a:off x="15111875" y="9204468"/>
            <a:ext cx="4877019" cy="1959371"/>
          </a:xfrm>
          <a:prstGeom prst="rect">
            <a:avLst/>
          </a:prstGeom>
        </p:spPr>
        <p:txBody>
          <a:bodyPr anchor="ctr"/>
          <a:lstStyle>
            <a:lvl1pPr marL="0" indent="0" algn="l">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27445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par>
                          <p:cTn id="11" fill="hold">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5" grpId="0" animBg="1"/>
      <p:bldP spid="11" grpId="0"/>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ull picture">
    <p:spTree>
      <p:nvGrpSpPr>
        <p:cNvPr id="1" name=""/>
        <p:cNvGrpSpPr/>
        <p:nvPr/>
      </p:nvGrpSpPr>
      <p:grpSpPr>
        <a:xfrm>
          <a:off x="0" y="0"/>
          <a:ext cx="0" cy="0"/>
          <a:chOff x="0" y="0"/>
          <a:chExt cx="0" cy="0"/>
        </a:xfrm>
      </p:grpSpPr>
      <p:sp>
        <p:nvSpPr>
          <p:cNvPr id="3" name="Picture Placeholder 7"/>
          <p:cNvSpPr>
            <a:spLocks noGrp="1"/>
          </p:cNvSpPr>
          <p:nvPr>
            <p:ph type="pic" sz="quarter" idx="10"/>
          </p:nvPr>
        </p:nvSpPr>
        <p:spPr>
          <a:xfrm>
            <a:off x="0" y="-1"/>
            <a:ext cx="24384000" cy="13716001"/>
          </a:xfrm>
          <a:prstGeom prst="rect">
            <a:avLst/>
          </a:prstGeom>
        </p:spPr>
        <p:txBody>
          <a:bodyPr/>
          <a:lstStyle/>
          <a:p>
            <a:endParaRPr lang="id-ID" dirty="0"/>
          </a:p>
        </p:txBody>
      </p:sp>
      <p:sp>
        <p:nvSpPr>
          <p:cNvPr id="4" name="TextBox 3"/>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5" name="Rectangle 4"/>
          <p:cNvSpPr/>
          <p:nvPr userDrawn="1"/>
        </p:nvSpPr>
        <p:spPr>
          <a:xfrm>
            <a:off x="21014621" y="13354854"/>
            <a:ext cx="3382861" cy="292388"/>
          </a:xfrm>
          <a:prstGeom prst="rect">
            <a:avLst/>
          </a:prstGeom>
        </p:spPr>
        <p:txBody>
          <a:bodyPr wrap="square">
            <a:spAutoFit/>
          </a:bodyPr>
          <a:lstStyle/>
          <a:p>
            <a:r>
              <a:rPr kumimoji="0" lang="it-IT" sz="1300" b="0" i="0" u="none" strike="noStrike" kern="1200" cap="none" spc="0" normalizeH="0" baseline="0" noProof="0" dirty="0">
                <a:ln>
                  <a:noFill/>
                </a:ln>
                <a:solidFill>
                  <a:srgbClr val="194274"/>
                </a:solidFill>
                <a:effectLst/>
                <a:uLnTx/>
                <a:uFillTx/>
                <a:latin typeface="Lato Light"/>
              </a:rPr>
              <a:t>Copyright © 2017 BaxEnergy GmbH</a:t>
            </a:r>
            <a:endParaRPr lang="it-IT" sz="1300" dirty="0"/>
          </a:p>
        </p:txBody>
      </p:sp>
    </p:spTree>
    <p:extLst>
      <p:ext uri="{BB962C8B-B14F-4D97-AF65-F5344CB8AC3E}">
        <p14:creationId xmlns:p14="http://schemas.microsoft.com/office/powerpoint/2010/main" val="2375785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executive">
    <p:spTree>
      <p:nvGrpSpPr>
        <p:cNvPr id="1" name=""/>
        <p:cNvGrpSpPr/>
        <p:nvPr/>
      </p:nvGrpSpPr>
      <p:grpSpPr>
        <a:xfrm>
          <a:off x="0" y="0"/>
          <a:ext cx="0" cy="0"/>
          <a:chOff x="0" y="0"/>
          <a:chExt cx="0" cy="0"/>
        </a:xfrm>
      </p:grpSpPr>
      <p:sp>
        <p:nvSpPr>
          <p:cNvPr id="10" name="Picture Placeholder 30"/>
          <p:cNvSpPr>
            <a:spLocks noGrp="1"/>
          </p:cNvSpPr>
          <p:nvPr>
            <p:ph type="pic" sz="quarter" idx="11" hasCustomPrompt="1"/>
          </p:nvPr>
        </p:nvSpPr>
        <p:spPr>
          <a:xfrm>
            <a:off x="9524960" y="3255632"/>
            <a:ext cx="5334081" cy="5334081"/>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1" name="Picture Placeholder 30"/>
          <p:cNvSpPr>
            <a:spLocks noGrp="1"/>
          </p:cNvSpPr>
          <p:nvPr>
            <p:ph type="pic" sz="quarter" idx="12" hasCustomPrompt="1"/>
          </p:nvPr>
        </p:nvSpPr>
        <p:spPr>
          <a:xfrm>
            <a:off x="3810811" y="7369545"/>
            <a:ext cx="3351298" cy="3351298"/>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8" name="Text Placeholder 12"/>
          <p:cNvSpPr>
            <a:spLocks noGrp="1"/>
          </p:cNvSpPr>
          <p:nvPr>
            <p:ph type="body" sz="quarter" idx="17"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mj-lt"/>
                <a:ea typeface="Open Sans bold" panose="020B0806030504020204" pitchFamily="34" charset="0"/>
                <a:cs typeface="Open Sans bold" panose="020B0806030504020204" pitchFamily="34" charset="0"/>
              </a:defRPr>
            </a:lvl1pPr>
          </a:lstStyle>
          <a:p>
            <a:pPr lvl="0"/>
            <a:r>
              <a:rPr lang="id-ID" dirty="0"/>
              <a:t>YOUR HEADER</a:t>
            </a:r>
          </a:p>
        </p:txBody>
      </p:sp>
      <p:sp>
        <p:nvSpPr>
          <p:cNvPr id="17" name="Oval 16"/>
          <p:cNvSpPr/>
          <p:nvPr userDrawn="1"/>
        </p:nvSpPr>
        <p:spPr>
          <a:xfrm>
            <a:off x="9378516" y="3109189"/>
            <a:ext cx="5626968" cy="5626968"/>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Oval 21"/>
          <p:cNvSpPr/>
          <p:nvPr userDrawn="1"/>
        </p:nvSpPr>
        <p:spPr>
          <a:xfrm>
            <a:off x="3707293" y="7266027"/>
            <a:ext cx="3558334" cy="3558334"/>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Text Placeholder 12"/>
          <p:cNvSpPr>
            <a:spLocks noGrp="1"/>
          </p:cNvSpPr>
          <p:nvPr>
            <p:ph type="body" sz="quarter" idx="22" hasCustomPrompt="1"/>
          </p:nvPr>
        </p:nvSpPr>
        <p:spPr>
          <a:xfrm>
            <a:off x="10148888" y="8971291"/>
            <a:ext cx="4086225" cy="1113238"/>
          </a:xfrm>
          <a:prstGeom prst="rect">
            <a:avLst/>
          </a:prstGeom>
        </p:spPr>
        <p:txBody>
          <a:bodyPr anchor="ctr">
            <a:normAutofit/>
          </a:bodyPr>
          <a:lstStyle>
            <a:lvl1pPr marL="0" indent="0" algn="ctr">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5" name="Text Placeholder 12"/>
          <p:cNvSpPr>
            <a:spLocks noGrp="1"/>
          </p:cNvSpPr>
          <p:nvPr>
            <p:ph type="body" sz="quarter" idx="24" hasCustomPrompt="1"/>
          </p:nvPr>
        </p:nvSpPr>
        <p:spPr>
          <a:xfrm>
            <a:off x="3443347" y="10824361"/>
            <a:ext cx="4086225" cy="974612"/>
          </a:xfrm>
          <a:prstGeom prst="rect">
            <a:avLst/>
          </a:prstGeom>
        </p:spPr>
        <p:txBody>
          <a:bodyPr anchor="ctr">
            <a:normAutofit/>
          </a:bodyPr>
          <a:lstStyle>
            <a:lvl1pPr marL="0" indent="0" algn="ctr">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6" name="Text Placeholder 12"/>
          <p:cNvSpPr>
            <a:spLocks noGrp="1"/>
          </p:cNvSpPr>
          <p:nvPr>
            <p:ph type="body" sz="quarter" idx="25" hasCustomPrompt="1"/>
          </p:nvPr>
        </p:nvSpPr>
        <p:spPr>
          <a:xfrm>
            <a:off x="16854427" y="10824361"/>
            <a:ext cx="4086225" cy="974612"/>
          </a:xfrm>
          <a:prstGeom prst="rect">
            <a:avLst/>
          </a:prstGeom>
        </p:spPr>
        <p:txBody>
          <a:bodyPr anchor="ctr">
            <a:normAutofit/>
          </a:bodyPr>
          <a:lstStyle>
            <a:lvl1pPr marL="0" indent="0" algn="ctr">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cxnSp>
        <p:nvCxnSpPr>
          <p:cNvPr id="3" name="Straight Connector 2"/>
          <p:cNvCxnSpPr>
            <a:stCxn id="17" idx="2"/>
            <a:endCxn id="22" idx="7"/>
          </p:cNvCxnSpPr>
          <p:nvPr userDrawn="1"/>
        </p:nvCxnSpPr>
        <p:spPr>
          <a:xfrm flipH="1">
            <a:off x="6744521" y="5922673"/>
            <a:ext cx="2633995" cy="1864460"/>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7" idx="6"/>
            <a:endCxn id="44" idx="1"/>
          </p:cNvCxnSpPr>
          <p:nvPr userDrawn="1"/>
        </p:nvCxnSpPr>
        <p:spPr>
          <a:xfrm>
            <a:off x="15005484" y="5922673"/>
            <a:ext cx="2633995" cy="1864460"/>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25" idx="2"/>
          </p:cNvCxnSpPr>
          <p:nvPr userDrawn="1"/>
        </p:nvCxnSpPr>
        <p:spPr>
          <a:xfrm>
            <a:off x="5486460" y="11798973"/>
            <a:ext cx="0" cy="2148559"/>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26" idx="2"/>
          </p:cNvCxnSpPr>
          <p:nvPr userDrawn="1"/>
        </p:nvCxnSpPr>
        <p:spPr>
          <a:xfrm>
            <a:off x="18897540" y="11798973"/>
            <a:ext cx="0" cy="2148559"/>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43" name="Picture Placeholder 30"/>
          <p:cNvSpPr>
            <a:spLocks noGrp="1"/>
          </p:cNvSpPr>
          <p:nvPr>
            <p:ph type="pic" sz="quarter" idx="26" hasCustomPrompt="1"/>
          </p:nvPr>
        </p:nvSpPr>
        <p:spPr>
          <a:xfrm>
            <a:off x="17221891" y="7369545"/>
            <a:ext cx="3351298" cy="3351298"/>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44" name="Oval 43"/>
          <p:cNvSpPr/>
          <p:nvPr userDrawn="1"/>
        </p:nvSpPr>
        <p:spPr>
          <a:xfrm>
            <a:off x="17118373" y="7266027"/>
            <a:ext cx="3558334" cy="3558334"/>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Text Placeholder 12"/>
          <p:cNvSpPr>
            <a:spLocks noGrp="1"/>
          </p:cNvSpPr>
          <p:nvPr>
            <p:ph type="body" sz="quarter" idx="27" hasCustomPrompt="1"/>
          </p:nvPr>
        </p:nvSpPr>
        <p:spPr>
          <a:xfrm>
            <a:off x="9378516" y="10178722"/>
            <a:ext cx="5626968" cy="1922309"/>
          </a:xfrm>
          <a:prstGeom prst="rect">
            <a:avLst/>
          </a:prstGeom>
        </p:spPr>
        <p:txBody>
          <a:bodyPr anchor="t">
            <a:normAutofit/>
          </a:bodyPr>
          <a:lstStyle>
            <a:lvl1pPr marL="0" indent="0" algn="ctr">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19" name="TextBox 1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38127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up)">
                                      <p:cBhvr>
                                        <p:cTn id="14" dur="500"/>
                                        <p:tgtEl>
                                          <p:spTgt spid="10"/>
                                        </p:tgtEl>
                                      </p:cBhvr>
                                    </p:animEffect>
                                  </p:childTnLst>
                                </p:cTn>
                              </p:par>
                            </p:childTnLst>
                          </p:cTn>
                        </p:par>
                        <p:par>
                          <p:cTn id="15" fill="hold">
                            <p:stCondLst>
                              <p:cond delay="1250"/>
                            </p:stCondLst>
                            <p:childTnLst>
                              <p:par>
                                <p:cTn id="16" presetID="22" presetClass="entr" presetSubtype="4"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down)">
                                      <p:cBhvr>
                                        <p:cTn id="18" dur="500"/>
                                        <p:tgtEl>
                                          <p:spTgt spid="17"/>
                                        </p:tgtEl>
                                      </p:cBhvr>
                                    </p:animEffect>
                                  </p:childTnLst>
                                </p:cTn>
                              </p:par>
                            </p:childTnLst>
                          </p:cTn>
                        </p:par>
                        <p:par>
                          <p:cTn id="19" fill="hold">
                            <p:stCondLst>
                              <p:cond delay="1750"/>
                            </p:stCondLst>
                            <p:childTnLst>
                              <p:par>
                                <p:cTn id="20" presetID="22" presetClass="entr" presetSubtype="1" fill="hold"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par>
                                <p:cTn id="23" presetID="22" presetClass="entr" presetSubtype="1"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up)">
                                      <p:cBhvr>
                                        <p:cTn id="25" dur="500"/>
                                        <p:tgtEl>
                                          <p:spTgt spid="3"/>
                                        </p:tgtEl>
                                      </p:cBhvr>
                                    </p:animEffect>
                                  </p:childTnLst>
                                </p:cTn>
                              </p:par>
                            </p:childTnLst>
                          </p:cTn>
                        </p:par>
                        <p:par>
                          <p:cTn id="26" fill="hold">
                            <p:stCondLst>
                              <p:cond delay="2250"/>
                            </p:stCondLst>
                            <p:childTnLst>
                              <p:par>
                                <p:cTn id="27" presetID="22" presetClass="entr" presetSubtype="4"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down)">
                                      <p:cBhvr>
                                        <p:cTn id="29" dur="500"/>
                                        <p:tgtEl>
                                          <p:spTgt spid="22"/>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wipe(down)">
                                      <p:cBhvr>
                                        <p:cTn id="32" dur="500"/>
                                        <p:tgtEl>
                                          <p:spTgt spid="44"/>
                                        </p:tgtEl>
                                      </p:cBhvr>
                                    </p:animEffect>
                                  </p:childTnLst>
                                </p:cTn>
                              </p:par>
                            </p:childTnLst>
                          </p:cTn>
                        </p:par>
                        <p:par>
                          <p:cTn id="33" fill="hold">
                            <p:stCondLst>
                              <p:cond delay="2750"/>
                            </p:stCondLst>
                            <p:childTnLst>
                              <p:par>
                                <p:cTn id="34" presetID="22" presetClass="entr" presetSubtype="1" fill="hold" grpId="0"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up)">
                                      <p:cBhvr>
                                        <p:cTn id="36" dur="500"/>
                                        <p:tgtEl>
                                          <p:spTgt spid="11"/>
                                        </p:tgtEl>
                                      </p:cBhvr>
                                    </p:animEffect>
                                  </p:childTnLst>
                                </p:cTn>
                              </p:par>
                              <p:par>
                                <p:cTn id="37" presetID="22" presetClass="entr" presetSubtype="1"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wipe(up)">
                                      <p:cBhvr>
                                        <p:cTn id="39" dur="500"/>
                                        <p:tgtEl>
                                          <p:spTgt spid="43"/>
                                        </p:tgtEl>
                                      </p:cBhvr>
                                    </p:animEffect>
                                  </p:childTnLst>
                                </p:cTn>
                              </p:par>
                            </p:childTnLst>
                          </p:cTn>
                        </p:par>
                        <p:par>
                          <p:cTn id="40" fill="hold">
                            <p:stCondLst>
                              <p:cond delay="3250"/>
                            </p:stCondLst>
                            <p:childTnLst>
                              <p:par>
                                <p:cTn id="41" presetID="55" presetClass="entr" presetSubtype="0"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p:cTn id="43" dur="750" fill="hold"/>
                                        <p:tgtEl>
                                          <p:spTgt spid="32"/>
                                        </p:tgtEl>
                                        <p:attrNameLst>
                                          <p:attrName>ppt_w</p:attrName>
                                        </p:attrNameLst>
                                      </p:cBhvr>
                                      <p:tavLst>
                                        <p:tav tm="0">
                                          <p:val>
                                            <p:strVal val="#ppt_w*0.70"/>
                                          </p:val>
                                        </p:tav>
                                        <p:tav tm="100000">
                                          <p:val>
                                            <p:strVal val="#ppt_w"/>
                                          </p:val>
                                        </p:tav>
                                      </p:tavLst>
                                    </p:anim>
                                    <p:anim calcmode="lin" valueType="num">
                                      <p:cBhvr>
                                        <p:cTn id="44" dur="750" fill="hold"/>
                                        <p:tgtEl>
                                          <p:spTgt spid="32"/>
                                        </p:tgtEl>
                                        <p:attrNameLst>
                                          <p:attrName>ppt_h</p:attrName>
                                        </p:attrNameLst>
                                      </p:cBhvr>
                                      <p:tavLst>
                                        <p:tav tm="0">
                                          <p:val>
                                            <p:strVal val="#ppt_h"/>
                                          </p:val>
                                        </p:tav>
                                        <p:tav tm="100000">
                                          <p:val>
                                            <p:strVal val="#ppt_h"/>
                                          </p:val>
                                        </p:tav>
                                      </p:tavLst>
                                    </p:anim>
                                    <p:animEffect transition="in" filter="fade">
                                      <p:cBhvr>
                                        <p:cTn id="45" dur="750"/>
                                        <p:tgtEl>
                                          <p:spTgt spid="32"/>
                                        </p:tgtEl>
                                      </p:cBhvr>
                                    </p:animEffect>
                                  </p:childTnLst>
                                </p:cTn>
                              </p:par>
                              <p:par>
                                <p:cTn id="46" presetID="55" presetClass="entr" presetSubtype="0" fill="hold" grpId="0" nodeType="withEffect">
                                  <p:stCondLst>
                                    <p:cond delay="0"/>
                                  </p:stCondLst>
                                  <p:childTnLst>
                                    <p:set>
                                      <p:cBhvr>
                                        <p:cTn id="47" dur="1" fill="hold">
                                          <p:stCondLst>
                                            <p:cond delay="0"/>
                                          </p:stCondLst>
                                        </p:cTn>
                                        <p:tgtEl>
                                          <p:spTgt spid="25">
                                            <p:txEl>
                                              <p:pRg st="0" end="0"/>
                                            </p:txEl>
                                          </p:spTgt>
                                        </p:tgtEl>
                                        <p:attrNameLst>
                                          <p:attrName>style.visibility</p:attrName>
                                        </p:attrNameLst>
                                      </p:cBhvr>
                                      <p:to>
                                        <p:strVal val="visible"/>
                                      </p:to>
                                    </p:set>
                                    <p:anim calcmode="lin" valueType="num">
                                      <p:cBhvr>
                                        <p:cTn id="48" dur="750" fill="hold"/>
                                        <p:tgtEl>
                                          <p:spTgt spid="25">
                                            <p:txEl>
                                              <p:pRg st="0" end="0"/>
                                            </p:txEl>
                                          </p:spTgt>
                                        </p:tgtEl>
                                        <p:attrNameLst>
                                          <p:attrName>ppt_w</p:attrName>
                                        </p:attrNameLst>
                                      </p:cBhvr>
                                      <p:tavLst>
                                        <p:tav tm="0">
                                          <p:val>
                                            <p:strVal val="#ppt_w*0.70"/>
                                          </p:val>
                                        </p:tav>
                                        <p:tav tm="100000">
                                          <p:val>
                                            <p:strVal val="#ppt_w"/>
                                          </p:val>
                                        </p:tav>
                                      </p:tavLst>
                                    </p:anim>
                                    <p:anim calcmode="lin" valueType="num">
                                      <p:cBhvr>
                                        <p:cTn id="49" dur="750" fill="hold"/>
                                        <p:tgtEl>
                                          <p:spTgt spid="25">
                                            <p:txEl>
                                              <p:pRg st="0" end="0"/>
                                            </p:txEl>
                                          </p:spTgt>
                                        </p:tgtEl>
                                        <p:attrNameLst>
                                          <p:attrName>ppt_h</p:attrName>
                                        </p:attrNameLst>
                                      </p:cBhvr>
                                      <p:tavLst>
                                        <p:tav tm="0">
                                          <p:val>
                                            <p:strVal val="#ppt_h"/>
                                          </p:val>
                                        </p:tav>
                                        <p:tav tm="100000">
                                          <p:val>
                                            <p:strVal val="#ppt_h"/>
                                          </p:val>
                                        </p:tav>
                                      </p:tavLst>
                                    </p:anim>
                                    <p:animEffect transition="in" filter="fade">
                                      <p:cBhvr>
                                        <p:cTn id="50" dur="750"/>
                                        <p:tgtEl>
                                          <p:spTgt spid="25">
                                            <p:txEl>
                                              <p:pRg st="0" end="0"/>
                                            </p:txEl>
                                          </p:spTgt>
                                        </p:tgtEl>
                                      </p:cBhvr>
                                    </p:animEffect>
                                  </p:childTnLst>
                                </p:cTn>
                              </p:par>
                              <p:par>
                                <p:cTn id="51" presetID="55" presetClass="entr" presetSubtype="0" fill="hold" grpId="0" nodeType="withEffect">
                                  <p:stCondLst>
                                    <p:cond delay="0"/>
                                  </p:stCondLst>
                                  <p:childTnLst>
                                    <p:set>
                                      <p:cBhvr>
                                        <p:cTn id="52" dur="1" fill="hold">
                                          <p:stCondLst>
                                            <p:cond delay="0"/>
                                          </p:stCondLst>
                                        </p:cTn>
                                        <p:tgtEl>
                                          <p:spTgt spid="26">
                                            <p:txEl>
                                              <p:pRg st="0" end="0"/>
                                            </p:txEl>
                                          </p:spTgt>
                                        </p:tgtEl>
                                        <p:attrNameLst>
                                          <p:attrName>style.visibility</p:attrName>
                                        </p:attrNameLst>
                                      </p:cBhvr>
                                      <p:to>
                                        <p:strVal val="visible"/>
                                      </p:to>
                                    </p:set>
                                    <p:anim calcmode="lin" valueType="num">
                                      <p:cBhvr>
                                        <p:cTn id="53" dur="750" fill="hold"/>
                                        <p:tgtEl>
                                          <p:spTgt spid="26">
                                            <p:txEl>
                                              <p:pRg st="0" end="0"/>
                                            </p:txEl>
                                          </p:spTgt>
                                        </p:tgtEl>
                                        <p:attrNameLst>
                                          <p:attrName>ppt_w</p:attrName>
                                        </p:attrNameLst>
                                      </p:cBhvr>
                                      <p:tavLst>
                                        <p:tav tm="0">
                                          <p:val>
                                            <p:strVal val="#ppt_w*0.70"/>
                                          </p:val>
                                        </p:tav>
                                        <p:tav tm="100000">
                                          <p:val>
                                            <p:strVal val="#ppt_w"/>
                                          </p:val>
                                        </p:tav>
                                      </p:tavLst>
                                    </p:anim>
                                    <p:anim calcmode="lin" valueType="num">
                                      <p:cBhvr>
                                        <p:cTn id="54" dur="750" fill="hold"/>
                                        <p:tgtEl>
                                          <p:spTgt spid="26">
                                            <p:txEl>
                                              <p:pRg st="0" end="0"/>
                                            </p:txEl>
                                          </p:spTgt>
                                        </p:tgtEl>
                                        <p:attrNameLst>
                                          <p:attrName>ppt_h</p:attrName>
                                        </p:attrNameLst>
                                      </p:cBhvr>
                                      <p:tavLst>
                                        <p:tav tm="0">
                                          <p:val>
                                            <p:strVal val="#ppt_h"/>
                                          </p:val>
                                        </p:tav>
                                        <p:tav tm="100000">
                                          <p:val>
                                            <p:strVal val="#ppt_h"/>
                                          </p:val>
                                        </p:tav>
                                      </p:tavLst>
                                    </p:anim>
                                    <p:animEffect transition="in" filter="fade">
                                      <p:cBhvr>
                                        <p:cTn id="55" dur="750"/>
                                        <p:tgtEl>
                                          <p:spTgt spid="26">
                                            <p:txEl>
                                              <p:pRg st="0" end="0"/>
                                            </p:txEl>
                                          </p:spTgt>
                                        </p:tgtEl>
                                      </p:cBhvr>
                                    </p:animEffect>
                                  </p:childTnLst>
                                </p:cTn>
                              </p:par>
                              <p:par>
                                <p:cTn id="56" presetID="55" presetClass="entr" presetSubtype="0" fill="hold" grpId="0" nodeType="withEffect">
                                  <p:stCondLst>
                                    <p:cond delay="0"/>
                                  </p:stCondLst>
                                  <p:childTnLst>
                                    <p:set>
                                      <p:cBhvr>
                                        <p:cTn id="57" dur="1" fill="hold">
                                          <p:stCondLst>
                                            <p:cond delay="0"/>
                                          </p:stCondLst>
                                        </p:cTn>
                                        <p:tgtEl>
                                          <p:spTgt spid="18">
                                            <p:txEl>
                                              <p:pRg st="0" end="0"/>
                                            </p:txEl>
                                          </p:spTgt>
                                        </p:tgtEl>
                                        <p:attrNameLst>
                                          <p:attrName>style.visibility</p:attrName>
                                        </p:attrNameLst>
                                      </p:cBhvr>
                                      <p:to>
                                        <p:strVal val="visible"/>
                                      </p:to>
                                    </p:set>
                                    <p:anim calcmode="lin" valueType="num">
                                      <p:cBhvr>
                                        <p:cTn id="58" dur="750" fill="hold"/>
                                        <p:tgtEl>
                                          <p:spTgt spid="18">
                                            <p:txEl>
                                              <p:pRg st="0" end="0"/>
                                            </p:txEl>
                                          </p:spTgt>
                                        </p:tgtEl>
                                        <p:attrNameLst>
                                          <p:attrName>ppt_w</p:attrName>
                                        </p:attrNameLst>
                                      </p:cBhvr>
                                      <p:tavLst>
                                        <p:tav tm="0">
                                          <p:val>
                                            <p:strVal val="#ppt_w*0.70"/>
                                          </p:val>
                                        </p:tav>
                                        <p:tav tm="100000">
                                          <p:val>
                                            <p:strVal val="#ppt_w"/>
                                          </p:val>
                                        </p:tav>
                                      </p:tavLst>
                                    </p:anim>
                                    <p:anim calcmode="lin" valueType="num">
                                      <p:cBhvr>
                                        <p:cTn id="59" dur="750" fill="hold"/>
                                        <p:tgtEl>
                                          <p:spTgt spid="18">
                                            <p:txEl>
                                              <p:pRg st="0" end="0"/>
                                            </p:txEl>
                                          </p:spTgt>
                                        </p:tgtEl>
                                        <p:attrNameLst>
                                          <p:attrName>ppt_h</p:attrName>
                                        </p:attrNameLst>
                                      </p:cBhvr>
                                      <p:tavLst>
                                        <p:tav tm="0">
                                          <p:val>
                                            <p:strVal val="#ppt_h"/>
                                          </p:val>
                                        </p:tav>
                                        <p:tav tm="100000">
                                          <p:val>
                                            <p:strVal val="#ppt_h"/>
                                          </p:val>
                                        </p:tav>
                                      </p:tavLst>
                                    </p:anim>
                                    <p:animEffect transition="in" filter="fade">
                                      <p:cBhvr>
                                        <p:cTn id="60" dur="750"/>
                                        <p:tgtEl>
                                          <p:spTgt spid="18">
                                            <p:txEl>
                                              <p:pRg st="0" end="0"/>
                                            </p:txEl>
                                          </p:spTgt>
                                        </p:tgtEl>
                                      </p:cBhvr>
                                    </p:animEffect>
                                  </p:childTnLst>
                                </p:cTn>
                              </p:par>
                            </p:childTnLst>
                          </p:cTn>
                        </p:par>
                        <p:par>
                          <p:cTn id="61" fill="hold">
                            <p:stCondLst>
                              <p:cond delay="4000"/>
                            </p:stCondLst>
                            <p:childTnLst>
                              <p:par>
                                <p:cTn id="62" presetID="22" presetClass="entr" presetSubtype="1" fill="hold" nodeType="after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wipe(up)">
                                      <p:cBhvr>
                                        <p:cTn id="64" dur="500"/>
                                        <p:tgtEl>
                                          <p:spTgt spid="37"/>
                                        </p:tgtEl>
                                      </p:cBhvr>
                                    </p:animEffect>
                                  </p:childTnLst>
                                </p:cTn>
                              </p:par>
                              <p:par>
                                <p:cTn id="65" presetID="22" presetClass="entr" presetSubtype="1" fill="hold" nodeType="with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wipe(up)">
                                      <p:cBhvr>
                                        <p:cTn id="6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17" grpId="0" animBg="1"/>
      <p:bldP spid="22" grpId="0" animBg="1"/>
      <p:bldP spid="32" grpId="0">
        <p:tmplLst>
          <p:tmpl>
            <p:tnLst>
              <p:par>
                <p:cTn presetID="55" presetClass="entr" presetSubtype="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p:cTn dur="750" fill="hold"/>
                        <p:tgtEl>
                          <p:spTgt spid="32"/>
                        </p:tgtEl>
                        <p:attrNameLst>
                          <p:attrName>ppt_w</p:attrName>
                        </p:attrNameLst>
                      </p:cBhvr>
                      <p:tavLst>
                        <p:tav tm="0">
                          <p:val>
                            <p:strVal val="#ppt_w*0.70"/>
                          </p:val>
                        </p:tav>
                        <p:tav tm="100000">
                          <p:val>
                            <p:strVal val="#ppt_w"/>
                          </p:val>
                        </p:tav>
                      </p:tavLst>
                    </p:anim>
                    <p:anim calcmode="lin" valueType="num">
                      <p:cBhvr>
                        <p:cTn dur="750" fill="hold"/>
                        <p:tgtEl>
                          <p:spTgt spid="32"/>
                        </p:tgtEl>
                        <p:attrNameLst>
                          <p:attrName>ppt_h</p:attrName>
                        </p:attrNameLst>
                      </p:cBhvr>
                      <p:tavLst>
                        <p:tav tm="0">
                          <p:val>
                            <p:strVal val="#ppt_h"/>
                          </p:val>
                        </p:tav>
                        <p:tav tm="100000">
                          <p:val>
                            <p:strVal val="#ppt_h"/>
                          </p:val>
                        </p:tav>
                      </p:tavLst>
                    </p:anim>
                    <p:animEffect transition="in" filter="fade">
                      <p:cBhvr>
                        <p:cTn dur="750"/>
                        <p:tgtEl>
                          <p:spTgt spid="32"/>
                        </p:tgtEl>
                      </p:cBhvr>
                    </p:animEffect>
                  </p:childTnLst>
                </p:cTn>
              </p:par>
            </p:tnLst>
          </p:tmpl>
        </p:tmplLst>
      </p:bldP>
      <p:bldP spid="25" grpId="0" build="p">
        <p:tmplLst>
          <p:tmpl lvl="1">
            <p:tnLst>
              <p:par>
                <p:cTn presetID="55" presetClass="entr" presetSubtype="0" fill="hold" nodeType="with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p:cTn dur="750" fill="hold"/>
                        <p:tgtEl>
                          <p:spTgt spid="25"/>
                        </p:tgtEl>
                        <p:attrNameLst>
                          <p:attrName>ppt_w</p:attrName>
                        </p:attrNameLst>
                      </p:cBhvr>
                      <p:tavLst>
                        <p:tav tm="0">
                          <p:val>
                            <p:strVal val="#ppt_w*0.70"/>
                          </p:val>
                        </p:tav>
                        <p:tav tm="100000">
                          <p:val>
                            <p:strVal val="#ppt_w"/>
                          </p:val>
                        </p:tav>
                      </p:tavLst>
                    </p:anim>
                    <p:anim calcmode="lin" valueType="num">
                      <p:cBhvr>
                        <p:cTn dur="750" fill="hold"/>
                        <p:tgtEl>
                          <p:spTgt spid="25"/>
                        </p:tgtEl>
                        <p:attrNameLst>
                          <p:attrName>ppt_h</p:attrName>
                        </p:attrNameLst>
                      </p:cBhvr>
                      <p:tavLst>
                        <p:tav tm="0">
                          <p:val>
                            <p:strVal val="#ppt_h"/>
                          </p:val>
                        </p:tav>
                        <p:tav tm="100000">
                          <p:val>
                            <p:strVal val="#ppt_h"/>
                          </p:val>
                        </p:tav>
                      </p:tavLst>
                    </p:anim>
                    <p:animEffect transition="in" filter="fade">
                      <p:cBhvr>
                        <p:cTn dur="750"/>
                        <p:tgtEl>
                          <p:spTgt spid="25"/>
                        </p:tgtEl>
                      </p:cBhvr>
                    </p:animEffect>
                  </p:childTnLst>
                </p:cTn>
              </p:par>
            </p:tnLst>
          </p:tmpl>
        </p:tmplLst>
      </p:bldP>
      <p:bldP spid="26" grpId="0" build="p">
        <p:tmplLst>
          <p:tmpl lvl="1">
            <p:tnLst>
              <p:par>
                <p:cTn presetID="55"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strVal val="#ppt_w*0.70"/>
                          </p:val>
                        </p:tav>
                        <p:tav tm="100000">
                          <p:val>
                            <p:strVal val="#ppt_w"/>
                          </p:val>
                        </p:tav>
                      </p:tavLst>
                    </p:anim>
                    <p:anim calcmode="lin" valueType="num">
                      <p:cBhvr>
                        <p:cTn dur="750" fill="hold"/>
                        <p:tgtEl>
                          <p:spTgt spid="26"/>
                        </p:tgtEl>
                        <p:attrNameLst>
                          <p:attrName>ppt_h</p:attrName>
                        </p:attrNameLst>
                      </p:cBhvr>
                      <p:tavLst>
                        <p:tav tm="0">
                          <p:val>
                            <p:strVal val="#ppt_h"/>
                          </p:val>
                        </p:tav>
                        <p:tav tm="100000">
                          <p:val>
                            <p:strVal val="#ppt_h"/>
                          </p:val>
                        </p:tav>
                      </p:tavLst>
                    </p:anim>
                    <p:animEffect transition="in" filter="fade">
                      <p:cBhvr>
                        <p:cTn dur="750"/>
                        <p:tgtEl>
                          <p:spTgt spid="26"/>
                        </p:tgtEl>
                      </p:cBhvr>
                    </p:animEffect>
                  </p:childTnLst>
                </p:cTn>
              </p:par>
            </p:tnLst>
          </p:tmpl>
        </p:tmplLst>
      </p:bldP>
      <p:bldP spid="43" grpId="0"/>
      <p:bldP spid="44" grpId="0" animBg="1"/>
      <p:bldP spid="18" grpId="0" build="p">
        <p:tmplLst>
          <p:tmpl lvl="1">
            <p:tnLst>
              <p:par>
                <p:cTn presetID="55"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p:cTn dur="750" fill="hold"/>
                        <p:tgtEl>
                          <p:spTgt spid="18"/>
                        </p:tgtEl>
                        <p:attrNameLst>
                          <p:attrName>ppt_w</p:attrName>
                        </p:attrNameLst>
                      </p:cBhvr>
                      <p:tavLst>
                        <p:tav tm="0">
                          <p:val>
                            <p:strVal val="#ppt_w*0.70"/>
                          </p:val>
                        </p:tav>
                        <p:tav tm="100000">
                          <p:val>
                            <p:strVal val="#ppt_w"/>
                          </p:val>
                        </p:tav>
                      </p:tavLst>
                    </p:anim>
                    <p:anim calcmode="lin" valueType="num">
                      <p:cBhvr>
                        <p:cTn dur="750" fill="hold"/>
                        <p:tgtEl>
                          <p:spTgt spid="18"/>
                        </p:tgtEl>
                        <p:attrNameLst>
                          <p:attrName>ppt_h</p:attrName>
                        </p:attrNameLst>
                      </p:cBhvr>
                      <p:tavLst>
                        <p:tav tm="0">
                          <p:val>
                            <p:strVal val="#ppt_h"/>
                          </p:val>
                        </p:tav>
                        <p:tav tm="100000">
                          <p:val>
                            <p:strVal val="#ppt_h"/>
                          </p:val>
                        </p:tav>
                      </p:tavLst>
                    </p:anim>
                    <p:animEffect transition="in" filter="fade">
                      <p:cBhvr>
                        <p:cTn dur="750"/>
                        <p:tgtEl>
                          <p:spTgt spid="18"/>
                        </p:tgtEl>
                      </p:cBhvr>
                    </p:animEffect>
                  </p:childTnLst>
                </p:cTn>
              </p:par>
            </p:tnLst>
          </p:tmpl>
        </p:tmplLst>
      </p:bldP>
      <p:bldP spid="19" grpId="0"/>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executive">
    <p:spTree>
      <p:nvGrpSpPr>
        <p:cNvPr id="1" name=""/>
        <p:cNvGrpSpPr/>
        <p:nvPr/>
      </p:nvGrpSpPr>
      <p:grpSpPr>
        <a:xfrm>
          <a:off x="0" y="0"/>
          <a:ext cx="0" cy="0"/>
          <a:chOff x="0" y="0"/>
          <a:chExt cx="0" cy="0"/>
        </a:xfrm>
      </p:grpSpPr>
      <p:sp>
        <p:nvSpPr>
          <p:cNvPr id="11" name="Picture Placeholder 30"/>
          <p:cNvSpPr>
            <a:spLocks noGrp="1"/>
          </p:cNvSpPr>
          <p:nvPr>
            <p:ph type="pic" sz="quarter" idx="12" hasCustomPrompt="1"/>
          </p:nvPr>
        </p:nvSpPr>
        <p:spPr>
          <a:xfrm>
            <a:off x="3820754" y="3223882"/>
            <a:ext cx="3331411" cy="3331411"/>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22" name="Oval 21"/>
          <p:cNvSpPr/>
          <p:nvPr userDrawn="1"/>
        </p:nvSpPr>
        <p:spPr>
          <a:xfrm>
            <a:off x="3706061" y="3109189"/>
            <a:ext cx="3560799" cy="3560799"/>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Text Placeholder 12"/>
          <p:cNvSpPr>
            <a:spLocks noGrp="1"/>
          </p:cNvSpPr>
          <p:nvPr>
            <p:ph type="body" sz="quarter" idx="24" hasCustomPrompt="1"/>
          </p:nvPr>
        </p:nvSpPr>
        <p:spPr>
          <a:xfrm>
            <a:off x="3443347" y="6705098"/>
            <a:ext cx="4086225"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6" name="Text Placeholder 12"/>
          <p:cNvSpPr>
            <a:spLocks noGrp="1"/>
          </p:cNvSpPr>
          <p:nvPr>
            <p:ph type="body" sz="quarter" idx="25" hasCustomPrompt="1"/>
          </p:nvPr>
        </p:nvSpPr>
        <p:spPr>
          <a:xfrm>
            <a:off x="16854427" y="6705098"/>
            <a:ext cx="4086225"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cxnSp>
        <p:nvCxnSpPr>
          <p:cNvPr id="19" name="Straight Connector 18"/>
          <p:cNvCxnSpPr>
            <a:endCxn id="22" idx="0"/>
          </p:cNvCxnSpPr>
          <p:nvPr userDrawn="1"/>
        </p:nvCxnSpPr>
        <p:spPr>
          <a:xfrm>
            <a:off x="5486461" y="-266700"/>
            <a:ext cx="0" cy="3375889"/>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27" name="Picture Placeholder 30"/>
          <p:cNvSpPr>
            <a:spLocks noGrp="1"/>
          </p:cNvSpPr>
          <p:nvPr>
            <p:ph type="pic" sz="quarter" idx="26" hasCustomPrompt="1"/>
          </p:nvPr>
        </p:nvSpPr>
        <p:spPr>
          <a:xfrm>
            <a:off x="17231834" y="3219431"/>
            <a:ext cx="3331411" cy="3331411"/>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28" name="Oval 27"/>
          <p:cNvSpPr/>
          <p:nvPr userDrawn="1"/>
        </p:nvSpPr>
        <p:spPr>
          <a:xfrm>
            <a:off x="17117141" y="3104738"/>
            <a:ext cx="3560799" cy="3560799"/>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a:endCxn id="28" idx="0"/>
          </p:cNvCxnSpPr>
          <p:nvPr userDrawn="1"/>
        </p:nvCxnSpPr>
        <p:spPr>
          <a:xfrm>
            <a:off x="18897541" y="-271151"/>
            <a:ext cx="0" cy="3375889"/>
          </a:xfrm>
          <a:prstGeom prst="line">
            <a:avLst/>
          </a:prstGeom>
          <a:ln w="508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33" name="Picture Placeholder 30"/>
          <p:cNvSpPr>
            <a:spLocks noGrp="1"/>
          </p:cNvSpPr>
          <p:nvPr>
            <p:ph type="pic" sz="quarter" idx="23" hasCustomPrompt="1"/>
          </p:nvPr>
        </p:nvSpPr>
        <p:spPr>
          <a:xfrm>
            <a:off x="18376014" y="8748551"/>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34" name="Oval 33"/>
          <p:cNvSpPr/>
          <p:nvPr userDrawn="1"/>
        </p:nvSpPr>
        <p:spPr>
          <a:xfrm>
            <a:off x="18211770" y="8584307"/>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Picture Placeholder 30"/>
          <p:cNvSpPr>
            <a:spLocks noGrp="1"/>
          </p:cNvSpPr>
          <p:nvPr>
            <p:ph type="pic" sz="quarter" idx="27" hasCustomPrompt="1"/>
          </p:nvPr>
        </p:nvSpPr>
        <p:spPr>
          <a:xfrm>
            <a:off x="14594637" y="8748551"/>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39" name="Oval 38"/>
          <p:cNvSpPr/>
          <p:nvPr userDrawn="1"/>
        </p:nvSpPr>
        <p:spPr>
          <a:xfrm>
            <a:off x="14430393" y="8584307"/>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Picture Placeholder 30"/>
          <p:cNvSpPr>
            <a:spLocks noGrp="1"/>
          </p:cNvSpPr>
          <p:nvPr>
            <p:ph type="pic" sz="quarter" idx="28" hasCustomPrompt="1"/>
          </p:nvPr>
        </p:nvSpPr>
        <p:spPr>
          <a:xfrm>
            <a:off x="7651682" y="8748551"/>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45" name="Oval 44"/>
          <p:cNvSpPr/>
          <p:nvPr userDrawn="1"/>
        </p:nvSpPr>
        <p:spPr>
          <a:xfrm>
            <a:off x="7487438" y="8584307"/>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Picture Placeholder 30"/>
          <p:cNvSpPr>
            <a:spLocks noGrp="1"/>
          </p:cNvSpPr>
          <p:nvPr>
            <p:ph type="pic" sz="quarter" idx="29" hasCustomPrompt="1"/>
          </p:nvPr>
        </p:nvSpPr>
        <p:spPr>
          <a:xfrm>
            <a:off x="3870305" y="8748551"/>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47" name="Oval 46"/>
          <p:cNvSpPr/>
          <p:nvPr userDrawn="1"/>
        </p:nvSpPr>
        <p:spPr>
          <a:xfrm>
            <a:off x="3706061" y="8584307"/>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56" name="Elbow Connector 55"/>
          <p:cNvCxnSpPr>
            <a:stCxn id="22" idx="2"/>
          </p:cNvCxnSpPr>
          <p:nvPr userDrawn="1"/>
        </p:nvCxnSpPr>
        <p:spPr>
          <a:xfrm rot="10800000" flipV="1">
            <a:off x="3706061" y="4889588"/>
            <a:ext cx="12700" cy="5264061"/>
          </a:xfrm>
          <a:prstGeom prst="bentConnector4">
            <a:avLst>
              <a:gd name="adj1" fmla="val 6600000"/>
              <a:gd name="adj2" fmla="val 100205"/>
            </a:avLst>
          </a:prstGeom>
          <a:ln w="50800" cap="rnd">
            <a:prstDash val="sysDot"/>
            <a:round/>
          </a:ln>
        </p:spPr>
        <p:style>
          <a:lnRef idx="1">
            <a:schemeClr val="accent1"/>
          </a:lnRef>
          <a:fillRef idx="0">
            <a:schemeClr val="accent1"/>
          </a:fillRef>
          <a:effectRef idx="0">
            <a:schemeClr val="accent1"/>
          </a:effectRef>
          <a:fontRef idx="minor">
            <a:schemeClr val="tx1"/>
          </a:fontRef>
        </p:style>
      </p:cxnSp>
      <p:cxnSp>
        <p:nvCxnSpPr>
          <p:cNvPr id="65" name="Elbow Connector 64"/>
          <p:cNvCxnSpPr>
            <a:stCxn id="22" idx="6"/>
            <a:endCxn id="45" idx="6"/>
          </p:cNvCxnSpPr>
          <p:nvPr userDrawn="1"/>
        </p:nvCxnSpPr>
        <p:spPr>
          <a:xfrm>
            <a:off x="7266860" y="4889589"/>
            <a:ext cx="2686748" cy="4927803"/>
          </a:xfrm>
          <a:prstGeom prst="bentConnector3">
            <a:avLst>
              <a:gd name="adj1" fmla="val 108508"/>
            </a:avLst>
          </a:prstGeom>
          <a:ln w="50800" cap="rnd">
            <a:prstDash val="sysDot"/>
            <a:round/>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28" idx="2"/>
            <a:endCxn id="39" idx="2"/>
          </p:cNvCxnSpPr>
          <p:nvPr userDrawn="1"/>
        </p:nvCxnSpPr>
        <p:spPr>
          <a:xfrm rot="10800000" flipV="1">
            <a:off x="14430393" y="4885138"/>
            <a:ext cx="2686748" cy="4932254"/>
          </a:xfrm>
          <a:prstGeom prst="bentConnector3">
            <a:avLst>
              <a:gd name="adj1" fmla="val 108508"/>
            </a:avLst>
          </a:prstGeom>
          <a:ln w="50800" cap="rnd">
            <a:prstDash val="sysDot"/>
            <a:round/>
          </a:ln>
        </p:spPr>
        <p:style>
          <a:lnRef idx="1">
            <a:schemeClr val="accent1"/>
          </a:lnRef>
          <a:fillRef idx="0">
            <a:schemeClr val="accent1"/>
          </a:fillRef>
          <a:effectRef idx="0">
            <a:schemeClr val="accent1"/>
          </a:effectRef>
          <a:fontRef idx="minor">
            <a:schemeClr val="tx1"/>
          </a:fontRef>
        </p:style>
      </p:cxnSp>
      <p:cxnSp>
        <p:nvCxnSpPr>
          <p:cNvPr id="76" name="Elbow Connector 75"/>
          <p:cNvCxnSpPr>
            <a:stCxn id="28" idx="6"/>
            <a:endCxn id="34" idx="6"/>
          </p:cNvCxnSpPr>
          <p:nvPr userDrawn="1"/>
        </p:nvCxnSpPr>
        <p:spPr>
          <a:xfrm>
            <a:off x="20677940" y="4885138"/>
            <a:ext cx="12700" cy="4932254"/>
          </a:xfrm>
          <a:prstGeom prst="bentConnector3">
            <a:avLst>
              <a:gd name="adj1" fmla="val 6531425"/>
            </a:avLst>
          </a:prstGeom>
          <a:ln w="50800" cap="rnd">
            <a:prstDash val="sysDot"/>
            <a:round/>
          </a:ln>
        </p:spPr>
        <p:style>
          <a:lnRef idx="1">
            <a:schemeClr val="accent1"/>
          </a:lnRef>
          <a:fillRef idx="0">
            <a:schemeClr val="accent1"/>
          </a:fillRef>
          <a:effectRef idx="0">
            <a:schemeClr val="accent1"/>
          </a:effectRef>
          <a:fontRef idx="minor">
            <a:schemeClr val="tx1"/>
          </a:fontRef>
        </p:style>
      </p:cxnSp>
      <p:sp>
        <p:nvSpPr>
          <p:cNvPr id="82" name="Text Placeholder 12"/>
          <p:cNvSpPr>
            <a:spLocks noGrp="1"/>
          </p:cNvSpPr>
          <p:nvPr>
            <p:ph type="body" sz="quarter" idx="30" hasCustomPrompt="1"/>
          </p:nvPr>
        </p:nvSpPr>
        <p:spPr>
          <a:xfrm>
            <a:off x="3383169" y="11050477"/>
            <a:ext cx="3111954"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85" name="Text Placeholder 12"/>
          <p:cNvSpPr>
            <a:spLocks noGrp="1"/>
          </p:cNvSpPr>
          <p:nvPr>
            <p:ph type="body" sz="quarter" idx="31" hasCustomPrompt="1"/>
          </p:nvPr>
        </p:nvSpPr>
        <p:spPr>
          <a:xfrm>
            <a:off x="7164546" y="11050477"/>
            <a:ext cx="3111954"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86" name="Text Placeholder 12"/>
          <p:cNvSpPr>
            <a:spLocks noGrp="1"/>
          </p:cNvSpPr>
          <p:nvPr>
            <p:ph type="body" sz="quarter" idx="32" hasCustomPrompt="1"/>
          </p:nvPr>
        </p:nvSpPr>
        <p:spPr>
          <a:xfrm>
            <a:off x="14107501" y="11050477"/>
            <a:ext cx="3111954"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87" name="Text Placeholder 12"/>
          <p:cNvSpPr>
            <a:spLocks noGrp="1"/>
          </p:cNvSpPr>
          <p:nvPr>
            <p:ph type="body" sz="quarter" idx="33" hasCustomPrompt="1"/>
          </p:nvPr>
        </p:nvSpPr>
        <p:spPr>
          <a:xfrm>
            <a:off x="17888878" y="11050477"/>
            <a:ext cx="3111954" cy="974612"/>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1" name="TextBox 3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94252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up)">
                                      <p:cBhvr>
                                        <p:cTn id="11" dur="500"/>
                                        <p:tgtEl>
                                          <p:spTgt spid="22"/>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500"/>
                                        <p:tgtEl>
                                          <p:spTgt spid="2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p:cTn id="18" dur="500" fill="hold"/>
                                        <p:tgtEl>
                                          <p:spTgt spid="27"/>
                                        </p:tgtEl>
                                        <p:attrNameLst>
                                          <p:attrName>ppt_w</p:attrName>
                                        </p:attrNameLst>
                                      </p:cBhvr>
                                      <p:tavLst>
                                        <p:tav tm="0">
                                          <p:val>
                                            <p:fltVal val="0"/>
                                          </p:val>
                                        </p:tav>
                                        <p:tav tm="100000">
                                          <p:val>
                                            <p:strVal val="#ppt_w"/>
                                          </p:val>
                                        </p:tav>
                                      </p:tavLst>
                                    </p:anim>
                                    <p:anim calcmode="lin" valueType="num">
                                      <p:cBhvr>
                                        <p:cTn id="19" dur="500" fill="hold"/>
                                        <p:tgtEl>
                                          <p:spTgt spid="27"/>
                                        </p:tgtEl>
                                        <p:attrNameLst>
                                          <p:attrName>ppt_h</p:attrName>
                                        </p:attrNameLst>
                                      </p:cBhvr>
                                      <p:tavLst>
                                        <p:tav tm="0">
                                          <p:val>
                                            <p:fltVal val="0"/>
                                          </p:val>
                                        </p:tav>
                                        <p:tav tm="100000">
                                          <p:val>
                                            <p:strVal val="#ppt_h"/>
                                          </p:val>
                                        </p:tav>
                                      </p:tavLst>
                                    </p:anim>
                                    <p:animEffect transition="in" filter="fade">
                                      <p:cBhvr>
                                        <p:cTn id="20" dur="500"/>
                                        <p:tgtEl>
                                          <p:spTgt spid="27"/>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1500"/>
                            </p:stCondLst>
                            <p:childTnLst>
                              <p:par>
                                <p:cTn id="27" presetID="55" presetClass="entr" presetSubtype="0" fill="hold" grpId="0" nodeType="afterEffect">
                                  <p:stCondLst>
                                    <p:cond delay="0"/>
                                  </p:stCondLst>
                                  <p:childTnLst>
                                    <p:set>
                                      <p:cBhvr>
                                        <p:cTn id="28" dur="1" fill="hold">
                                          <p:stCondLst>
                                            <p:cond delay="0"/>
                                          </p:stCondLst>
                                        </p:cTn>
                                        <p:tgtEl>
                                          <p:spTgt spid="25">
                                            <p:txEl>
                                              <p:pRg st="0" end="0"/>
                                            </p:txEl>
                                          </p:spTgt>
                                        </p:tgtEl>
                                        <p:attrNameLst>
                                          <p:attrName>style.visibility</p:attrName>
                                        </p:attrNameLst>
                                      </p:cBhvr>
                                      <p:to>
                                        <p:strVal val="visible"/>
                                      </p:to>
                                    </p:set>
                                    <p:anim calcmode="lin" valueType="num">
                                      <p:cBhvr>
                                        <p:cTn id="29" dur="750" fill="hold"/>
                                        <p:tgtEl>
                                          <p:spTgt spid="25">
                                            <p:txEl>
                                              <p:pRg st="0" end="0"/>
                                            </p:txEl>
                                          </p:spTgt>
                                        </p:tgtEl>
                                        <p:attrNameLst>
                                          <p:attrName>ppt_w</p:attrName>
                                        </p:attrNameLst>
                                      </p:cBhvr>
                                      <p:tavLst>
                                        <p:tav tm="0">
                                          <p:val>
                                            <p:strVal val="#ppt_w*0.70"/>
                                          </p:val>
                                        </p:tav>
                                        <p:tav tm="100000">
                                          <p:val>
                                            <p:strVal val="#ppt_w"/>
                                          </p:val>
                                        </p:tav>
                                      </p:tavLst>
                                    </p:anim>
                                    <p:anim calcmode="lin" valueType="num">
                                      <p:cBhvr>
                                        <p:cTn id="30" dur="750" fill="hold"/>
                                        <p:tgtEl>
                                          <p:spTgt spid="25">
                                            <p:txEl>
                                              <p:pRg st="0" end="0"/>
                                            </p:txEl>
                                          </p:spTgt>
                                        </p:tgtEl>
                                        <p:attrNameLst>
                                          <p:attrName>ppt_h</p:attrName>
                                        </p:attrNameLst>
                                      </p:cBhvr>
                                      <p:tavLst>
                                        <p:tav tm="0">
                                          <p:val>
                                            <p:strVal val="#ppt_h"/>
                                          </p:val>
                                        </p:tav>
                                        <p:tav tm="100000">
                                          <p:val>
                                            <p:strVal val="#ppt_h"/>
                                          </p:val>
                                        </p:tav>
                                      </p:tavLst>
                                    </p:anim>
                                    <p:animEffect transition="in" filter="fade">
                                      <p:cBhvr>
                                        <p:cTn id="31" dur="750"/>
                                        <p:tgtEl>
                                          <p:spTgt spid="25">
                                            <p:txEl>
                                              <p:pRg st="0" end="0"/>
                                            </p:txEl>
                                          </p:spTgt>
                                        </p:tgtEl>
                                      </p:cBhvr>
                                    </p:animEffect>
                                  </p:childTnLst>
                                </p:cTn>
                              </p:par>
                              <p:par>
                                <p:cTn id="32" presetID="55" presetClass="entr" presetSubtype="0" fill="hold" grpId="0" nodeType="withEffect">
                                  <p:stCondLst>
                                    <p:cond delay="0"/>
                                  </p:stCondLst>
                                  <p:childTnLst>
                                    <p:set>
                                      <p:cBhvr>
                                        <p:cTn id="33" dur="1" fill="hold">
                                          <p:stCondLst>
                                            <p:cond delay="0"/>
                                          </p:stCondLst>
                                        </p:cTn>
                                        <p:tgtEl>
                                          <p:spTgt spid="26">
                                            <p:txEl>
                                              <p:pRg st="0" end="0"/>
                                            </p:txEl>
                                          </p:spTgt>
                                        </p:tgtEl>
                                        <p:attrNameLst>
                                          <p:attrName>style.visibility</p:attrName>
                                        </p:attrNameLst>
                                      </p:cBhvr>
                                      <p:to>
                                        <p:strVal val="visible"/>
                                      </p:to>
                                    </p:set>
                                    <p:anim calcmode="lin" valueType="num">
                                      <p:cBhvr>
                                        <p:cTn id="34" dur="750" fill="hold"/>
                                        <p:tgtEl>
                                          <p:spTgt spid="26">
                                            <p:txEl>
                                              <p:pRg st="0" end="0"/>
                                            </p:txEl>
                                          </p:spTgt>
                                        </p:tgtEl>
                                        <p:attrNameLst>
                                          <p:attrName>ppt_w</p:attrName>
                                        </p:attrNameLst>
                                      </p:cBhvr>
                                      <p:tavLst>
                                        <p:tav tm="0">
                                          <p:val>
                                            <p:strVal val="#ppt_w*0.70"/>
                                          </p:val>
                                        </p:tav>
                                        <p:tav tm="100000">
                                          <p:val>
                                            <p:strVal val="#ppt_w"/>
                                          </p:val>
                                        </p:tav>
                                      </p:tavLst>
                                    </p:anim>
                                    <p:anim calcmode="lin" valueType="num">
                                      <p:cBhvr>
                                        <p:cTn id="35" dur="750" fill="hold"/>
                                        <p:tgtEl>
                                          <p:spTgt spid="26">
                                            <p:txEl>
                                              <p:pRg st="0" end="0"/>
                                            </p:txEl>
                                          </p:spTgt>
                                        </p:tgtEl>
                                        <p:attrNameLst>
                                          <p:attrName>ppt_h</p:attrName>
                                        </p:attrNameLst>
                                      </p:cBhvr>
                                      <p:tavLst>
                                        <p:tav tm="0">
                                          <p:val>
                                            <p:strVal val="#ppt_h"/>
                                          </p:val>
                                        </p:tav>
                                        <p:tav tm="100000">
                                          <p:val>
                                            <p:strVal val="#ppt_h"/>
                                          </p:val>
                                        </p:tav>
                                      </p:tavLst>
                                    </p:anim>
                                    <p:animEffect transition="in" filter="fade">
                                      <p:cBhvr>
                                        <p:cTn id="36" dur="750"/>
                                        <p:tgtEl>
                                          <p:spTgt spid="26">
                                            <p:txEl>
                                              <p:pRg st="0" end="0"/>
                                            </p:txEl>
                                          </p:spTgt>
                                        </p:tgtEl>
                                      </p:cBhvr>
                                    </p:animEffect>
                                  </p:childTnLst>
                                </p:cTn>
                              </p:par>
                            </p:childTnLst>
                          </p:cTn>
                        </p:par>
                        <p:par>
                          <p:cTn id="37" fill="hold">
                            <p:stCondLst>
                              <p:cond delay="2250"/>
                            </p:stCondLst>
                            <p:childTnLst>
                              <p:par>
                                <p:cTn id="38" presetID="22" presetClass="entr" presetSubtype="1" fill="hold" nodeType="afterEffect">
                                  <p:stCondLst>
                                    <p:cond delay="0"/>
                                  </p:stCondLst>
                                  <p:childTnLst>
                                    <p:set>
                                      <p:cBhvr>
                                        <p:cTn id="39" dur="1" fill="hold">
                                          <p:stCondLst>
                                            <p:cond delay="0"/>
                                          </p:stCondLst>
                                        </p:cTn>
                                        <p:tgtEl>
                                          <p:spTgt spid="70"/>
                                        </p:tgtEl>
                                        <p:attrNameLst>
                                          <p:attrName>style.visibility</p:attrName>
                                        </p:attrNameLst>
                                      </p:cBhvr>
                                      <p:to>
                                        <p:strVal val="visible"/>
                                      </p:to>
                                    </p:set>
                                    <p:animEffect transition="in" filter="wipe(up)">
                                      <p:cBhvr>
                                        <p:cTn id="40" dur="500"/>
                                        <p:tgtEl>
                                          <p:spTgt spid="70"/>
                                        </p:tgtEl>
                                      </p:cBhvr>
                                    </p:animEffect>
                                  </p:childTnLst>
                                </p:cTn>
                              </p:par>
                              <p:par>
                                <p:cTn id="41" presetID="22" presetClass="entr" presetSubtype="1" fill="hold" nodeType="withEffect">
                                  <p:stCondLst>
                                    <p:cond delay="0"/>
                                  </p:stCondLst>
                                  <p:childTnLst>
                                    <p:set>
                                      <p:cBhvr>
                                        <p:cTn id="42" dur="1" fill="hold">
                                          <p:stCondLst>
                                            <p:cond delay="0"/>
                                          </p:stCondLst>
                                        </p:cTn>
                                        <p:tgtEl>
                                          <p:spTgt spid="65"/>
                                        </p:tgtEl>
                                        <p:attrNameLst>
                                          <p:attrName>style.visibility</p:attrName>
                                        </p:attrNameLst>
                                      </p:cBhvr>
                                      <p:to>
                                        <p:strVal val="visible"/>
                                      </p:to>
                                    </p:set>
                                    <p:animEffect transition="in" filter="wipe(up)">
                                      <p:cBhvr>
                                        <p:cTn id="43" dur="500"/>
                                        <p:tgtEl>
                                          <p:spTgt spid="65"/>
                                        </p:tgtEl>
                                      </p:cBhvr>
                                    </p:animEffect>
                                  </p:childTnLst>
                                </p:cTn>
                              </p:par>
                              <p:par>
                                <p:cTn id="44" presetID="22" presetClass="entr" presetSubtype="1" fill="hold" nodeType="withEffect">
                                  <p:stCondLst>
                                    <p:cond delay="0"/>
                                  </p:stCondLst>
                                  <p:childTnLst>
                                    <p:set>
                                      <p:cBhvr>
                                        <p:cTn id="45" dur="1" fill="hold">
                                          <p:stCondLst>
                                            <p:cond delay="0"/>
                                          </p:stCondLst>
                                        </p:cTn>
                                        <p:tgtEl>
                                          <p:spTgt spid="56"/>
                                        </p:tgtEl>
                                        <p:attrNameLst>
                                          <p:attrName>style.visibility</p:attrName>
                                        </p:attrNameLst>
                                      </p:cBhvr>
                                      <p:to>
                                        <p:strVal val="visible"/>
                                      </p:to>
                                    </p:set>
                                    <p:animEffect transition="in" filter="wipe(up)">
                                      <p:cBhvr>
                                        <p:cTn id="46" dur="500"/>
                                        <p:tgtEl>
                                          <p:spTgt spid="56"/>
                                        </p:tgtEl>
                                      </p:cBhvr>
                                    </p:animEffect>
                                  </p:childTnLst>
                                </p:cTn>
                              </p:par>
                              <p:par>
                                <p:cTn id="47" presetID="22" presetClass="entr" presetSubtype="1" fill="hold" nodeType="with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wipe(up)">
                                      <p:cBhvr>
                                        <p:cTn id="49" dur="500"/>
                                        <p:tgtEl>
                                          <p:spTgt spid="76"/>
                                        </p:tgtEl>
                                      </p:cBhvr>
                                    </p:animEffect>
                                  </p:childTnLst>
                                </p:cTn>
                              </p:par>
                            </p:childTnLst>
                          </p:cTn>
                        </p:par>
                        <p:par>
                          <p:cTn id="50" fill="hold">
                            <p:stCondLst>
                              <p:cond delay="2750"/>
                            </p:stCondLst>
                            <p:childTnLst>
                              <p:par>
                                <p:cTn id="51" presetID="22" presetClass="entr" presetSubtype="8" fill="hold" grpId="0" nodeType="after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wipe(left)">
                                      <p:cBhvr>
                                        <p:cTn id="53" dur="500"/>
                                        <p:tgtEl>
                                          <p:spTgt spid="4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wipe(left)">
                                      <p:cBhvr>
                                        <p:cTn id="56" dur="500"/>
                                        <p:tgtEl>
                                          <p:spTgt spid="39"/>
                                        </p:tgtEl>
                                      </p:cBhvr>
                                    </p:animEffect>
                                  </p:childTnLst>
                                </p:cTn>
                              </p:par>
                              <p:par>
                                <p:cTn id="57" presetID="22" presetClass="entr" presetSubtype="2"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wipe(right)">
                                      <p:cBhvr>
                                        <p:cTn id="59" dur="500"/>
                                        <p:tgtEl>
                                          <p:spTgt spid="45"/>
                                        </p:tgtEl>
                                      </p:cBhvr>
                                    </p:animEffect>
                                  </p:childTnLst>
                                </p:cTn>
                              </p:par>
                              <p:par>
                                <p:cTn id="60" presetID="22" presetClass="entr" presetSubtype="2"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wipe(right)">
                                      <p:cBhvr>
                                        <p:cTn id="62" dur="500"/>
                                        <p:tgtEl>
                                          <p:spTgt spid="34"/>
                                        </p:tgtEl>
                                      </p:cBhvr>
                                    </p:animEffect>
                                  </p:childTnLst>
                                </p:cTn>
                              </p:par>
                            </p:childTnLst>
                          </p:cTn>
                        </p:par>
                        <p:par>
                          <p:cTn id="63" fill="hold">
                            <p:stCondLst>
                              <p:cond delay="3250"/>
                            </p:stCondLst>
                            <p:childTnLst>
                              <p:par>
                                <p:cTn id="64" presetID="53" presetClass="entr" presetSubtype="16" fill="hold" grpId="0" nodeType="afterEffect">
                                  <p:stCondLst>
                                    <p:cond delay="0"/>
                                  </p:stCondLst>
                                  <p:childTnLst>
                                    <p:set>
                                      <p:cBhvr>
                                        <p:cTn id="65" dur="1" fill="hold">
                                          <p:stCondLst>
                                            <p:cond delay="0"/>
                                          </p:stCondLst>
                                        </p:cTn>
                                        <p:tgtEl>
                                          <p:spTgt spid="46"/>
                                        </p:tgtEl>
                                        <p:attrNameLst>
                                          <p:attrName>style.visibility</p:attrName>
                                        </p:attrNameLst>
                                      </p:cBhvr>
                                      <p:to>
                                        <p:strVal val="visible"/>
                                      </p:to>
                                    </p:set>
                                    <p:anim calcmode="lin" valueType="num">
                                      <p:cBhvr>
                                        <p:cTn id="66" dur="500" fill="hold"/>
                                        <p:tgtEl>
                                          <p:spTgt spid="46"/>
                                        </p:tgtEl>
                                        <p:attrNameLst>
                                          <p:attrName>ppt_w</p:attrName>
                                        </p:attrNameLst>
                                      </p:cBhvr>
                                      <p:tavLst>
                                        <p:tav tm="0">
                                          <p:val>
                                            <p:fltVal val="0"/>
                                          </p:val>
                                        </p:tav>
                                        <p:tav tm="100000">
                                          <p:val>
                                            <p:strVal val="#ppt_w"/>
                                          </p:val>
                                        </p:tav>
                                      </p:tavLst>
                                    </p:anim>
                                    <p:anim calcmode="lin" valueType="num">
                                      <p:cBhvr>
                                        <p:cTn id="67" dur="500" fill="hold"/>
                                        <p:tgtEl>
                                          <p:spTgt spid="46"/>
                                        </p:tgtEl>
                                        <p:attrNameLst>
                                          <p:attrName>ppt_h</p:attrName>
                                        </p:attrNameLst>
                                      </p:cBhvr>
                                      <p:tavLst>
                                        <p:tav tm="0">
                                          <p:val>
                                            <p:fltVal val="0"/>
                                          </p:val>
                                        </p:tav>
                                        <p:tav tm="100000">
                                          <p:val>
                                            <p:strVal val="#ppt_h"/>
                                          </p:val>
                                        </p:tav>
                                      </p:tavLst>
                                    </p:anim>
                                    <p:animEffect transition="in" filter="fade">
                                      <p:cBhvr>
                                        <p:cTn id="68" dur="500"/>
                                        <p:tgtEl>
                                          <p:spTgt spid="46"/>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44"/>
                                        </p:tgtEl>
                                        <p:attrNameLst>
                                          <p:attrName>style.visibility</p:attrName>
                                        </p:attrNameLst>
                                      </p:cBhvr>
                                      <p:to>
                                        <p:strVal val="visible"/>
                                      </p:to>
                                    </p:set>
                                    <p:anim calcmode="lin" valueType="num">
                                      <p:cBhvr>
                                        <p:cTn id="71" dur="500" fill="hold"/>
                                        <p:tgtEl>
                                          <p:spTgt spid="44"/>
                                        </p:tgtEl>
                                        <p:attrNameLst>
                                          <p:attrName>ppt_w</p:attrName>
                                        </p:attrNameLst>
                                      </p:cBhvr>
                                      <p:tavLst>
                                        <p:tav tm="0">
                                          <p:val>
                                            <p:fltVal val="0"/>
                                          </p:val>
                                        </p:tav>
                                        <p:tav tm="100000">
                                          <p:val>
                                            <p:strVal val="#ppt_w"/>
                                          </p:val>
                                        </p:tav>
                                      </p:tavLst>
                                    </p:anim>
                                    <p:anim calcmode="lin" valueType="num">
                                      <p:cBhvr>
                                        <p:cTn id="72" dur="500" fill="hold"/>
                                        <p:tgtEl>
                                          <p:spTgt spid="44"/>
                                        </p:tgtEl>
                                        <p:attrNameLst>
                                          <p:attrName>ppt_h</p:attrName>
                                        </p:attrNameLst>
                                      </p:cBhvr>
                                      <p:tavLst>
                                        <p:tav tm="0">
                                          <p:val>
                                            <p:fltVal val="0"/>
                                          </p:val>
                                        </p:tav>
                                        <p:tav tm="100000">
                                          <p:val>
                                            <p:strVal val="#ppt_h"/>
                                          </p:val>
                                        </p:tav>
                                      </p:tavLst>
                                    </p:anim>
                                    <p:animEffect transition="in" filter="fade">
                                      <p:cBhvr>
                                        <p:cTn id="73" dur="500"/>
                                        <p:tgtEl>
                                          <p:spTgt spid="44"/>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35"/>
                                        </p:tgtEl>
                                        <p:attrNameLst>
                                          <p:attrName>style.visibility</p:attrName>
                                        </p:attrNameLst>
                                      </p:cBhvr>
                                      <p:to>
                                        <p:strVal val="visible"/>
                                      </p:to>
                                    </p:set>
                                    <p:anim calcmode="lin" valueType="num">
                                      <p:cBhvr>
                                        <p:cTn id="76" dur="500" fill="hold"/>
                                        <p:tgtEl>
                                          <p:spTgt spid="35"/>
                                        </p:tgtEl>
                                        <p:attrNameLst>
                                          <p:attrName>ppt_w</p:attrName>
                                        </p:attrNameLst>
                                      </p:cBhvr>
                                      <p:tavLst>
                                        <p:tav tm="0">
                                          <p:val>
                                            <p:fltVal val="0"/>
                                          </p:val>
                                        </p:tav>
                                        <p:tav tm="100000">
                                          <p:val>
                                            <p:strVal val="#ppt_w"/>
                                          </p:val>
                                        </p:tav>
                                      </p:tavLst>
                                    </p:anim>
                                    <p:anim calcmode="lin" valueType="num">
                                      <p:cBhvr>
                                        <p:cTn id="77" dur="500" fill="hold"/>
                                        <p:tgtEl>
                                          <p:spTgt spid="35"/>
                                        </p:tgtEl>
                                        <p:attrNameLst>
                                          <p:attrName>ppt_h</p:attrName>
                                        </p:attrNameLst>
                                      </p:cBhvr>
                                      <p:tavLst>
                                        <p:tav tm="0">
                                          <p:val>
                                            <p:fltVal val="0"/>
                                          </p:val>
                                        </p:tav>
                                        <p:tav tm="100000">
                                          <p:val>
                                            <p:strVal val="#ppt_h"/>
                                          </p:val>
                                        </p:tav>
                                      </p:tavLst>
                                    </p:anim>
                                    <p:animEffect transition="in" filter="fade">
                                      <p:cBhvr>
                                        <p:cTn id="78" dur="500"/>
                                        <p:tgtEl>
                                          <p:spTgt spid="35"/>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33"/>
                                        </p:tgtEl>
                                        <p:attrNameLst>
                                          <p:attrName>style.visibility</p:attrName>
                                        </p:attrNameLst>
                                      </p:cBhvr>
                                      <p:to>
                                        <p:strVal val="visible"/>
                                      </p:to>
                                    </p:set>
                                    <p:anim calcmode="lin" valueType="num">
                                      <p:cBhvr>
                                        <p:cTn id="81" dur="500" fill="hold"/>
                                        <p:tgtEl>
                                          <p:spTgt spid="33"/>
                                        </p:tgtEl>
                                        <p:attrNameLst>
                                          <p:attrName>ppt_w</p:attrName>
                                        </p:attrNameLst>
                                      </p:cBhvr>
                                      <p:tavLst>
                                        <p:tav tm="0">
                                          <p:val>
                                            <p:fltVal val="0"/>
                                          </p:val>
                                        </p:tav>
                                        <p:tav tm="100000">
                                          <p:val>
                                            <p:strVal val="#ppt_w"/>
                                          </p:val>
                                        </p:tav>
                                      </p:tavLst>
                                    </p:anim>
                                    <p:anim calcmode="lin" valueType="num">
                                      <p:cBhvr>
                                        <p:cTn id="82" dur="500" fill="hold"/>
                                        <p:tgtEl>
                                          <p:spTgt spid="33"/>
                                        </p:tgtEl>
                                        <p:attrNameLst>
                                          <p:attrName>ppt_h</p:attrName>
                                        </p:attrNameLst>
                                      </p:cBhvr>
                                      <p:tavLst>
                                        <p:tav tm="0">
                                          <p:val>
                                            <p:fltVal val="0"/>
                                          </p:val>
                                        </p:tav>
                                        <p:tav tm="100000">
                                          <p:val>
                                            <p:strVal val="#ppt_h"/>
                                          </p:val>
                                        </p:tav>
                                      </p:tavLst>
                                    </p:anim>
                                    <p:animEffect transition="in" filter="fade">
                                      <p:cBhvr>
                                        <p:cTn id="83" dur="500"/>
                                        <p:tgtEl>
                                          <p:spTgt spid="33"/>
                                        </p:tgtEl>
                                      </p:cBhvr>
                                    </p:animEffect>
                                  </p:childTnLst>
                                </p:cTn>
                              </p:par>
                            </p:childTnLst>
                          </p:cTn>
                        </p:par>
                        <p:par>
                          <p:cTn id="84" fill="hold">
                            <p:stCondLst>
                              <p:cond delay="3750"/>
                            </p:stCondLst>
                            <p:childTnLst>
                              <p:par>
                                <p:cTn id="85" presetID="55" presetClass="entr" presetSubtype="0" fill="hold" grpId="0" nodeType="afterEffect">
                                  <p:stCondLst>
                                    <p:cond delay="0"/>
                                  </p:stCondLst>
                                  <p:childTnLst>
                                    <p:set>
                                      <p:cBhvr>
                                        <p:cTn id="86" dur="1" fill="hold">
                                          <p:stCondLst>
                                            <p:cond delay="0"/>
                                          </p:stCondLst>
                                        </p:cTn>
                                        <p:tgtEl>
                                          <p:spTgt spid="82">
                                            <p:txEl>
                                              <p:pRg st="0" end="0"/>
                                            </p:txEl>
                                          </p:spTgt>
                                        </p:tgtEl>
                                        <p:attrNameLst>
                                          <p:attrName>style.visibility</p:attrName>
                                        </p:attrNameLst>
                                      </p:cBhvr>
                                      <p:to>
                                        <p:strVal val="visible"/>
                                      </p:to>
                                    </p:set>
                                    <p:anim calcmode="lin" valueType="num">
                                      <p:cBhvr>
                                        <p:cTn id="87" dur="750" fill="hold"/>
                                        <p:tgtEl>
                                          <p:spTgt spid="82">
                                            <p:txEl>
                                              <p:pRg st="0" end="0"/>
                                            </p:txEl>
                                          </p:spTgt>
                                        </p:tgtEl>
                                        <p:attrNameLst>
                                          <p:attrName>ppt_w</p:attrName>
                                        </p:attrNameLst>
                                      </p:cBhvr>
                                      <p:tavLst>
                                        <p:tav tm="0">
                                          <p:val>
                                            <p:strVal val="#ppt_w*0.70"/>
                                          </p:val>
                                        </p:tav>
                                        <p:tav tm="100000">
                                          <p:val>
                                            <p:strVal val="#ppt_w"/>
                                          </p:val>
                                        </p:tav>
                                      </p:tavLst>
                                    </p:anim>
                                    <p:anim calcmode="lin" valueType="num">
                                      <p:cBhvr>
                                        <p:cTn id="88" dur="750" fill="hold"/>
                                        <p:tgtEl>
                                          <p:spTgt spid="82">
                                            <p:txEl>
                                              <p:pRg st="0" end="0"/>
                                            </p:txEl>
                                          </p:spTgt>
                                        </p:tgtEl>
                                        <p:attrNameLst>
                                          <p:attrName>ppt_h</p:attrName>
                                        </p:attrNameLst>
                                      </p:cBhvr>
                                      <p:tavLst>
                                        <p:tav tm="0">
                                          <p:val>
                                            <p:strVal val="#ppt_h"/>
                                          </p:val>
                                        </p:tav>
                                        <p:tav tm="100000">
                                          <p:val>
                                            <p:strVal val="#ppt_h"/>
                                          </p:val>
                                        </p:tav>
                                      </p:tavLst>
                                    </p:anim>
                                    <p:animEffect transition="in" filter="fade">
                                      <p:cBhvr>
                                        <p:cTn id="89" dur="750"/>
                                        <p:tgtEl>
                                          <p:spTgt spid="82">
                                            <p:txEl>
                                              <p:pRg st="0" end="0"/>
                                            </p:txEl>
                                          </p:spTgt>
                                        </p:tgtEl>
                                      </p:cBhvr>
                                    </p:animEffect>
                                  </p:childTnLst>
                                </p:cTn>
                              </p:par>
                              <p:par>
                                <p:cTn id="90" presetID="55" presetClass="entr" presetSubtype="0" fill="hold" grpId="0" nodeType="withEffect">
                                  <p:stCondLst>
                                    <p:cond delay="0"/>
                                  </p:stCondLst>
                                  <p:childTnLst>
                                    <p:set>
                                      <p:cBhvr>
                                        <p:cTn id="91" dur="1" fill="hold">
                                          <p:stCondLst>
                                            <p:cond delay="0"/>
                                          </p:stCondLst>
                                        </p:cTn>
                                        <p:tgtEl>
                                          <p:spTgt spid="85">
                                            <p:txEl>
                                              <p:pRg st="0" end="0"/>
                                            </p:txEl>
                                          </p:spTgt>
                                        </p:tgtEl>
                                        <p:attrNameLst>
                                          <p:attrName>style.visibility</p:attrName>
                                        </p:attrNameLst>
                                      </p:cBhvr>
                                      <p:to>
                                        <p:strVal val="visible"/>
                                      </p:to>
                                    </p:set>
                                    <p:anim calcmode="lin" valueType="num">
                                      <p:cBhvr>
                                        <p:cTn id="92" dur="750" fill="hold"/>
                                        <p:tgtEl>
                                          <p:spTgt spid="85">
                                            <p:txEl>
                                              <p:pRg st="0" end="0"/>
                                            </p:txEl>
                                          </p:spTgt>
                                        </p:tgtEl>
                                        <p:attrNameLst>
                                          <p:attrName>ppt_w</p:attrName>
                                        </p:attrNameLst>
                                      </p:cBhvr>
                                      <p:tavLst>
                                        <p:tav tm="0">
                                          <p:val>
                                            <p:strVal val="#ppt_w*0.70"/>
                                          </p:val>
                                        </p:tav>
                                        <p:tav tm="100000">
                                          <p:val>
                                            <p:strVal val="#ppt_w"/>
                                          </p:val>
                                        </p:tav>
                                      </p:tavLst>
                                    </p:anim>
                                    <p:anim calcmode="lin" valueType="num">
                                      <p:cBhvr>
                                        <p:cTn id="93" dur="750" fill="hold"/>
                                        <p:tgtEl>
                                          <p:spTgt spid="85">
                                            <p:txEl>
                                              <p:pRg st="0" end="0"/>
                                            </p:txEl>
                                          </p:spTgt>
                                        </p:tgtEl>
                                        <p:attrNameLst>
                                          <p:attrName>ppt_h</p:attrName>
                                        </p:attrNameLst>
                                      </p:cBhvr>
                                      <p:tavLst>
                                        <p:tav tm="0">
                                          <p:val>
                                            <p:strVal val="#ppt_h"/>
                                          </p:val>
                                        </p:tav>
                                        <p:tav tm="100000">
                                          <p:val>
                                            <p:strVal val="#ppt_h"/>
                                          </p:val>
                                        </p:tav>
                                      </p:tavLst>
                                    </p:anim>
                                    <p:animEffect transition="in" filter="fade">
                                      <p:cBhvr>
                                        <p:cTn id="94" dur="750"/>
                                        <p:tgtEl>
                                          <p:spTgt spid="85">
                                            <p:txEl>
                                              <p:pRg st="0" end="0"/>
                                            </p:txEl>
                                          </p:spTgt>
                                        </p:tgtEl>
                                      </p:cBhvr>
                                    </p:animEffect>
                                  </p:childTnLst>
                                </p:cTn>
                              </p:par>
                              <p:par>
                                <p:cTn id="95" presetID="55" presetClass="entr" presetSubtype="0" fill="hold" grpId="0" nodeType="withEffect">
                                  <p:stCondLst>
                                    <p:cond delay="0"/>
                                  </p:stCondLst>
                                  <p:childTnLst>
                                    <p:set>
                                      <p:cBhvr>
                                        <p:cTn id="96" dur="1" fill="hold">
                                          <p:stCondLst>
                                            <p:cond delay="0"/>
                                          </p:stCondLst>
                                        </p:cTn>
                                        <p:tgtEl>
                                          <p:spTgt spid="86">
                                            <p:txEl>
                                              <p:pRg st="0" end="0"/>
                                            </p:txEl>
                                          </p:spTgt>
                                        </p:tgtEl>
                                        <p:attrNameLst>
                                          <p:attrName>style.visibility</p:attrName>
                                        </p:attrNameLst>
                                      </p:cBhvr>
                                      <p:to>
                                        <p:strVal val="visible"/>
                                      </p:to>
                                    </p:set>
                                    <p:anim calcmode="lin" valueType="num">
                                      <p:cBhvr>
                                        <p:cTn id="97" dur="750" fill="hold"/>
                                        <p:tgtEl>
                                          <p:spTgt spid="86">
                                            <p:txEl>
                                              <p:pRg st="0" end="0"/>
                                            </p:txEl>
                                          </p:spTgt>
                                        </p:tgtEl>
                                        <p:attrNameLst>
                                          <p:attrName>ppt_w</p:attrName>
                                        </p:attrNameLst>
                                      </p:cBhvr>
                                      <p:tavLst>
                                        <p:tav tm="0">
                                          <p:val>
                                            <p:strVal val="#ppt_w*0.70"/>
                                          </p:val>
                                        </p:tav>
                                        <p:tav tm="100000">
                                          <p:val>
                                            <p:strVal val="#ppt_w"/>
                                          </p:val>
                                        </p:tav>
                                      </p:tavLst>
                                    </p:anim>
                                    <p:anim calcmode="lin" valueType="num">
                                      <p:cBhvr>
                                        <p:cTn id="98" dur="750" fill="hold"/>
                                        <p:tgtEl>
                                          <p:spTgt spid="86">
                                            <p:txEl>
                                              <p:pRg st="0" end="0"/>
                                            </p:txEl>
                                          </p:spTgt>
                                        </p:tgtEl>
                                        <p:attrNameLst>
                                          <p:attrName>ppt_h</p:attrName>
                                        </p:attrNameLst>
                                      </p:cBhvr>
                                      <p:tavLst>
                                        <p:tav tm="0">
                                          <p:val>
                                            <p:strVal val="#ppt_h"/>
                                          </p:val>
                                        </p:tav>
                                        <p:tav tm="100000">
                                          <p:val>
                                            <p:strVal val="#ppt_h"/>
                                          </p:val>
                                        </p:tav>
                                      </p:tavLst>
                                    </p:anim>
                                    <p:animEffect transition="in" filter="fade">
                                      <p:cBhvr>
                                        <p:cTn id="99" dur="750"/>
                                        <p:tgtEl>
                                          <p:spTgt spid="86">
                                            <p:txEl>
                                              <p:pRg st="0" end="0"/>
                                            </p:txEl>
                                          </p:spTgt>
                                        </p:tgtEl>
                                      </p:cBhvr>
                                    </p:animEffect>
                                  </p:childTnLst>
                                </p:cTn>
                              </p:par>
                              <p:par>
                                <p:cTn id="100" presetID="55" presetClass="entr" presetSubtype="0" fill="hold" grpId="0" nodeType="withEffect">
                                  <p:stCondLst>
                                    <p:cond delay="0"/>
                                  </p:stCondLst>
                                  <p:childTnLst>
                                    <p:set>
                                      <p:cBhvr>
                                        <p:cTn id="101" dur="1" fill="hold">
                                          <p:stCondLst>
                                            <p:cond delay="0"/>
                                          </p:stCondLst>
                                        </p:cTn>
                                        <p:tgtEl>
                                          <p:spTgt spid="87">
                                            <p:txEl>
                                              <p:pRg st="0" end="0"/>
                                            </p:txEl>
                                          </p:spTgt>
                                        </p:tgtEl>
                                        <p:attrNameLst>
                                          <p:attrName>style.visibility</p:attrName>
                                        </p:attrNameLst>
                                      </p:cBhvr>
                                      <p:to>
                                        <p:strVal val="visible"/>
                                      </p:to>
                                    </p:set>
                                    <p:anim calcmode="lin" valueType="num">
                                      <p:cBhvr>
                                        <p:cTn id="102" dur="750" fill="hold"/>
                                        <p:tgtEl>
                                          <p:spTgt spid="87">
                                            <p:txEl>
                                              <p:pRg st="0" end="0"/>
                                            </p:txEl>
                                          </p:spTgt>
                                        </p:tgtEl>
                                        <p:attrNameLst>
                                          <p:attrName>ppt_w</p:attrName>
                                        </p:attrNameLst>
                                      </p:cBhvr>
                                      <p:tavLst>
                                        <p:tav tm="0">
                                          <p:val>
                                            <p:strVal val="#ppt_w*0.70"/>
                                          </p:val>
                                        </p:tav>
                                        <p:tav tm="100000">
                                          <p:val>
                                            <p:strVal val="#ppt_w"/>
                                          </p:val>
                                        </p:tav>
                                      </p:tavLst>
                                    </p:anim>
                                    <p:anim calcmode="lin" valueType="num">
                                      <p:cBhvr>
                                        <p:cTn id="103" dur="750" fill="hold"/>
                                        <p:tgtEl>
                                          <p:spTgt spid="87">
                                            <p:txEl>
                                              <p:pRg st="0" end="0"/>
                                            </p:txEl>
                                          </p:spTgt>
                                        </p:tgtEl>
                                        <p:attrNameLst>
                                          <p:attrName>ppt_h</p:attrName>
                                        </p:attrNameLst>
                                      </p:cBhvr>
                                      <p:tavLst>
                                        <p:tav tm="0">
                                          <p:val>
                                            <p:strVal val="#ppt_h"/>
                                          </p:val>
                                        </p:tav>
                                        <p:tav tm="100000">
                                          <p:val>
                                            <p:strVal val="#ppt_h"/>
                                          </p:val>
                                        </p:tav>
                                      </p:tavLst>
                                    </p:anim>
                                    <p:animEffect transition="in" filter="fade">
                                      <p:cBhvr>
                                        <p:cTn id="104" dur="750"/>
                                        <p:tgtEl>
                                          <p:spTgt spid="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2" grpId="0" animBg="1"/>
      <p:bldP spid="25" grpId="0" build="p">
        <p:tmplLst>
          <p:tmpl lvl="1">
            <p:tnLst>
              <p:par>
                <p:cTn presetID="55"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p:cTn dur="750" fill="hold"/>
                        <p:tgtEl>
                          <p:spTgt spid="25"/>
                        </p:tgtEl>
                        <p:attrNameLst>
                          <p:attrName>ppt_w</p:attrName>
                        </p:attrNameLst>
                      </p:cBhvr>
                      <p:tavLst>
                        <p:tav tm="0">
                          <p:val>
                            <p:strVal val="#ppt_w*0.70"/>
                          </p:val>
                        </p:tav>
                        <p:tav tm="100000">
                          <p:val>
                            <p:strVal val="#ppt_w"/>
                          </p:val>
                        </p:tav>
                      </p:tavLst>
                    </p:anim>
                    <p:anim calcmode="lin" valueType="num">
                      <p:cBhvr>
                        <p:cTn dur="750" fill="hold"/>
                        <p:tgtEl>
                          <p:spTgt spid="25"/>
                        </p:tgtEl>
                        <p:attrNameLst>
                          <p:attrName>ppt_h</p:attrName>
                        </p:attrNameLst>
                      </p:cBhvr>
                      <p:tavLst>
                        <p:tav tm="0">
                          <p:val>
                            <p:strVal val="#ppt_h"/>
                          </p:val>
                        </p:tav>
                        <p:tav tm="100000">
                          <p:val>
                            <p:strVal val="#ppt_h"/>
                          </p:val>
                        </p:tav>
                      </p:tavLst>
                    </p:anim>
                    <p:animEffect transition="in" filter="fade">
                      <p:cBhvr>
                        <p:cTn dur="750"/>
                        <p:tgtEl>
                          <p:spTgt spid="25"/>
                        </p:tgtEl>
                      </p:cBhvr>
                    </p:animEffect>
                  </p:childTnLst>
                </p:cTn>
              </p:par>
            </p:tnLst>
          </p:tmpl>
        </p:tmplLst>
      </p:bldP>
      <p:bldP spid="26" grpId="0" build="p">
        <p:tmplLst>
          <p:tmpl lvl="1">
            <p:tnLst>
              <p:par>
                <p:cTn presetID="55"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750" fill="hold"/>
                        <p:tgtEl>
                          <p:spTgt spid="26"/>
                        </p:tgtEl>
                        <p:attrNameLst>
                          <p:attrName>ppt_w</p:attrName>
                        </p:attrNameLst>
                      </p:cBhvr>
                      <p:tavLst>
                        <p:tav tm="0">
                          <p:val>
                            <p:strVal val="#ppt_w*0.70"/>
                          </p:val>
                        </p:tav>
                        <p:tav tm="100000">
                          <p:val>
                            <p:strVal val="#ppt_w"/>
                          </p:val>
                        </p:tav>
                      </p:tavLst>
                    </p:anim>
                    <p:anim calcmode="lin" valueType="num">
                      <p:cBhvr>
                        <p:cTn dur="750" fill="hold"/>
                        <p:tgtEl>
                          <p:spTgt spid="26"/>
                        </p:tgtEl>
                        <p:attrNameLst>
                          <p:attrName>ppt_h</p:attrName>
                        </p:attrNameLst>
                      </p:cBhvr>
                      <p:tavLst>
                        <p:tav tm="0">
                          <p:val>
                            <p:strVal val="#ppt_h"/>
                          </p:val>
                        </p:tav>
                        <p:tav tm="100000">
                          <p:val>
                            <p:strVal val="#ppt_h"/>
                          </p:val>
                        </p:tav>
                      </p:tavLst>
                    </p:anim>
                    <p:animEffect transition="in" filter="fade">
                      <p:cBhvr>
                        <p:cTn dur="750"/>
                        <p:tgtEl>
                          <p:spTgt spid="26"/>
                        </p:tgtEl>
                      </p:cBhvr>
                    </p:animEffect>
                  </p:childTnLst>
                </p:cTn>
              </p:par>
            </p:tnLst>
          </p:tmpl>
        </p:tmplLst>
      </p:bldP>
      <p:bldP spid="27" grpId="0"/>
      <p:bldP spid="28" grpId="0" animBg="1"/>
      <p:bldP spid="33" grpId="0"/>
      <p:bldP spid="34" grpId="0" animBg="1"/>
      <p:bldP spid="35" grpId="0"/>
      <p:bldP spid="39" grpId="0" animBg="1"/>
      <p:bldP spid="44" grpId="0"/>
      <p:bldP spid="45" grpId="0" animBg="1"/>
      <p:bldP spid="46" grpId="0"/>
      <p:bldP spid="47" grpId="0" animBg="1"/>
      <p:bldP spid="82" grpId="0" build="p">
        <p:tmplLst>
          <p:tmpl lvl="1">
            <p:tnLst>
              <p:par>
                <p:cTn presetID="55" presetClass="entr" presetSubtype="0" fill="hold" nodeType="afterEffect">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p:cTn dur="750" fill="hold"/>
                        <p:tgtEl>
                          <p:spTgt spid="82"/>
                        </p:tgtEl>
                        <p:attrNameLst>
                          <p:attrName>ppt_w</p:attrName>
                        </p:attrNameLst>
                      </p:cBhvr>
                      <p:tavLst>
                        <p:tav tm="0">
                          <p:val>
                            <p:strVal val="#ppt_w*0.70"/>
                          </p:val>
                        </p:tav>
                        <p:tav tm="100000">
                          <p:val>
                            <p:strVal val="#ppt_w"/>
                          </p:val>
                        </p:tav>
                      </p:tavLst>
                    </p:anim>
                    <p:anim calcmode="lin" valueType="num">
                      <p:cBhvr>
                        <p:cTn dur="750" fill="hold"/>
                        <p:tgtEl>
                          <p:spTgt spid="82"/>
                        </p:tgtEl>
                        <p:attrNameLst>
                          <p:attrName>ppt_h</p:attrName>
                        </p:attrNameLst>
                      </p:cBhvr>
                      <p:tavLst>
                        <p:tav tm="0">
                          <p:val>
                            <p:strVal val="#ppt_h"/>
                          </p:val>
                        </p:tav>
                        <p:tav tm="100000">
                          <p:val>
                            <p:strVal val="#ppt_h"/>
                          </p:val>
                        </p:tav>
                      </p:tavLst>
                    </p:anim>
                    <p:animEffect transition="in" filter="fade">
                      <p:cBhvr>
                        <p:cTn dur="750"/>
                        <p:tgtEl>
                          <p:spTgt spid="82"/>
                        </p:tgtEl>
                      </p:cBhvr>
                    </p:animEffect>
                  </p:childTnLst>
                </p:cTn>
              </p:par>
            </p:tnLst>
          </p:tmpl>
        </p:tmplLst>
      </p:bldP>
      <p:bldP spid="85" grpId="0" build="p">
        <p:tmplLst>
          <p:tmpl lvl="1">
            <p:tnLst>
              <p:par>
                <p:cTn presetID="55" presetClass="entr" presetSubtype="0" fill="hold" nodeType="withEffect">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p:cTn dur="750" fill="hold"/>
                        <p:tgtEl>
                          <p:spTgt spid="85"/>
                        </p:tgtEl>
                        <p:attrNameLst>
                          <p:attrName>ppt_w</p:attrName>
                        </p:attrNameLst>
                      </p:cBhvr>
                      <p:tavLst>
                        <p:tav tm="0">
                          <p:val>
                            <p:strVal val="#ppt_w*0.70"/>
                          </p:val>
                        </p:tav>
                        <p:tav tm="100000">
                          <p:val>
                            <p:strVal val="#ppt_w"/>
                          </p:val>
                        </p:tav>
                      </p:tavLst>
                    </p:anim>
                    <p:anim calcmode="lin" valueType="num">
                      <p:cBhvr>
                        <p:cTn dur="750" fill="hold"/>
                        <p:tgtEl>
                          <p:spTgt spid="85"/>
                        </p:tgtEl>
                        <p:attrNameLst>
                          <p:attrName>ppt_h</p:attrName>
                        </p:attrNameLst>
                      </p:cBhvr>
                      <p:tavLst>
                        <p:tav tm="0">
                          <p:val>
                            <p:strVal val="#ppt_h"/>
                          </p:val>
                        </p:tav>
                        <p:tav tm="100000">
                          <p:val>
                            <p:strVal val="#ppt_h"/>
                          </p:val>
                        </p:tav>
                      </p:tavLst>
                    </p:anim>
                    <p:animEffect transition="in" filter="fade">
                      <p:cBhvr>
                        <p:cTn dur="750"/>
                        <p:tgtEl>
                          <p:spTgt spid="85"/>
                        </p:tgtEl>
                      </p:cBhvr>
                    </p:animEffect>
                  </p:childTnLst>
                </p:cTn>
              </p:par>
            </p:tnLst>
          </p:tmpl>
        </p:tmplLst>
      </p:bldP>
      <p:bldP spid="86" grpId="0" build="p">
        <p:tmplLst>
          <p:tmpl lvl="1">
            <p:tnLst>
              <p:par>
                <p:cTn presetID="55" presetClass="entr" presetSubtype="0" fill="hold" nodeType="withEffect">
                  <p:stCondLst>
                    <p:cond delay="0"/>
                  </p:stCondLst>
                  <p:childTnLst>
                    <p:set>
                      <p:cBhvr>
                        <p:cTn dur="1" fill="hold">
                          <p:stCondLst>
                            <p:cond delay="0"/>
                          </p:stCondLst>
                        </p:cTn>
                        <p:tgtEl>
                          <p:spTgt spid="86"/>
                        </p:tgtEl>
                        <p:attrNameLst>
                          <p:attrName>style.visibility</p:attrName>
                        </p:attrNameLst>
                      </p:cBhvr>
                      <p:to>
                        <p:strVal val="visible"/>
                      </p:to>
                    </p:set>
                    <p:anim calcmode="lin" valueType="num">
                      <p:cBhvr>
                        <p:cTn dur="750" fill="hold"/>
                        <p:tgtEl>
                          <p:spTgt spid="86"/>
                        </p:tgtEl>
                        <p:attrNameLst>
                          <p:attrName>ppt_w</p:attrName>
                        </p:attrNameLst>
                      </p:cBhvr>
                      <p:tavLst>
                        <p:tav tm="0">
                          <p:val>
                            <p:strVal val="#ppt_w*0.70"/>
                          </p:val>
                        </p:tav>
                        <p:tav tm="100000">
                          <p:val>
                            <p:strVal val="#ppt_w"/>
                          </p:val>
                        </p:tav>
                      </p:tavLst>
                    </p:anim>
                    <p:anim calcmode="lin" valueType="num">
                      <p:cBhvr>
                        <p:cTn dur="750" fill="hold"/>
                        <p:tgtEl>
                          <p:spTgt spid="86"/>
                        </p:tgtEl>
                        <p:attrNameLst>
                          <p:attrName>ppt_h</p:attrName>
                        </p:attrNameLst>
                      </p:cBhvr>
                      <p:tavLst>
                        <p:tav tm="0">
                          <p:val>
                            <p:strVal val="#ppt_h"/>
                          </p:val>
                        </p:tav>
                        <p:tav tm="100000">
                          <p:val>
                            <p:strVal val="#ppt_h"/>
                          </p:val>
                        </p:tav>
                      </p:tavLst>
                    </p:anim>
                    <p:animEffect transition="in" filter="fade">
                      <p:cBhvr>
                        <p:cTn dur="750"/>
                        <p:tgtEl>
                          <p:spTgt spid="86"/>
                        </p:tgtEl>
                      </p:cBhvr>
                    </p:animEffect>
                  </p:childTnLst>
                </p:cTn>
              </p:par>
            </p:tnLst>
          </p:tmpl>
        </p:tmplLst>
      </p:bldP>
      <p:bldP spid="87" grpId="0" build="p">
        <p:tmplLst>
          <p:tmpl lvl="1">
            <p:tnLst>
              <p:par>
                <p:cTn presetID="55" presetClass="entr" presetSubtype="0" fill="hold" nodeType="withEffect">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p:cTn dur="750" fill="hold"/>
                        <p:tgtEl>
                          <p:spTgt spid="87"/>
                        </p:tgtEl>
                        <p:attrNameLst>
                          <p:attrName>ppt_w</p:attrName>
                        </p:attrNameLst>
                      </p:cBhvr>
                      <p:tavLst>
                        <p:tav tm="0">
                          <p:val>
                            <p:strVal val="#ppt_w*0.70"/>
                          </p:val>
                        </p:tav>
                        <p:tav tm="100000">
                          <p:val>
                            <p:strVal val="#ppt_w"/>
                          </p:val>
                        </p:tav>
                      </p:tavLst>
                    </p:anim>
                    <p:anim calcmode="lin" valueType="num">
                      <p:cBhvr>
                        <p:cTn dur="750" fill="hold"/>
                        <p:tgtEl>
                          <p:spTgt spid="87"/>
                        </p:tgtEl>
                        <p:attrNameLst>
                          <p:attrName>ppt_h</p:attrName>
                        </p:attrNameLst>
                      </p:cBhvr>
                      <p:tavLst>
                        <p:tav tm="0">
                          <p:val>
                            <p:strVal val="#ppt_h"/>
                          </p:val>
                        </p:tav>
                        <p:tav tm="100000">
                          <p:val>
                            <p:strVal val="#ppt_h"/>
                          </p:val>
                        </p:tav>
                      </p:tavLst>
                    </p:anim>
                    <p:animEffect transition="in" filter="fade">
                      <p:cBhvr>
                        <p:cTn dur="750"/>
                        <p:tgtEl>
                          <p:spTgt spid="87"/>
                        </p:tgtEl>
                      </p:cBhvr>
                    </p:animEffect>
                  </p:childTnLst>
                </p:cTn>
              </p:par>
            </p:tnLst>
          </p:tmpl>
        </p:tmplLst>
      </p:bldP>
      <p:bldP spid="31" grpId="0"/>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xecutive">
    <p:spTree>
      <p:nvGrpSpPr>
        <p:cNvPr id="1" name=""/>
        <p:cNvGrpSpPr/>
        <p:nvPr/>
      </p:nvGrpSpPr>
      <p:grpSpPr>
        <a:xfrm>
          <a:off x="0" y="0"/>
          <a:ext cx="0" cy="0"/>
          <a:chOff x="0" y="0"/>
          <a:chExt cx="0" cy="0"/>
        </a:xfrm>
      </p:grpSpPr>
      <p:sp>
        <p:nvSpPr>
          <p:cNvPr id="10" name="Picture Placeholder 30"/>
          <p:cNvSpPr>
            <a:spLocks noGrp="1"/>
          </p:cNvSpPr>
          <p:nvPr>
            <p:ph type="pic" sz="quarter" idx="11" hasCustomPrompt="1"/>
          </p:nvPr>
        </p:nvSpPr>
        <p:spPr>
          <a:xfrm>
            <a:off x="8723539" y="3273433"/>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1" name="Picture Placeholder 30"/>
          <p:cNvSpPr>
            <a:spLocks noGrp="1"/>
          </p:cNvSpPr>
          <p:nvPr>
            <p:ph type="pic" sz="quarter" idx="12" hasCustomPrompt="1"/>
          </p:nvPr>
        </p:nvSpPr>
        <p:spPr>
          <a:xfrm>
            <a:off x="13533664" y="3273433"/>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2" name="Picture Placeholder 30"/>
          <p:cNvSpPr>
            <a:spLocks noGrp="1"/>
          </p:cNvSpPr>
          <p:nvPr>
            <p:ph type="pic" sz="quarter" idx="13" hasCustomPrompt="1"/>
          </p:nvPr>
        </p:nvSpPr>
        <p:spPr>
          <a:xfrm>
            <a:off x="8723539" y="6343205"/>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3" name="Picture Placeholder 30"/>
          <p:cNvSpPr>
            <a:spLocks noGrp="1"/>
          </p:cNvSpPr>
          <p:nvPr>
            <p:ph type="pic" sz="quarter" idx="14" hasCustomPrompt="1"/>
          </p:nvPr>
        </p:nvSpPr>
        <p:spPr>
          <a:xfrm>
            <a:off x="13533664" y="6343205"/>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4" name="Picture Placeholder 30"/>
          <p:cNvSpPr>
            <a:spLocks noGrp="1"/>
          </p:cNvSpPr>
          <p:nvPr>
            <p:ph type="pic" sz="quarter" idx="15" hasCustomPrompt="1"/>
          </p:nvPr>
        </p:nvSpPr>
        <p:spPr>
          <a:xfrm>
            <a:off x="8723539" y="9407537"/>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5" name="Picture Placeholder 30"/>
          <p:cNvSpPr>
            <a:spLocks noGrp="1"/>
          </p:cNvSpPr>
          <p:nvPr>
            <p:ph type="pic" sz="quarter" idx="16" hasCustomPrompt="1"/>
          </p:nvPr>
        </p:nvSpPr>
        <p:spPr>
          <a:xfrm>
            <a:off x="13533664" y="9407537"/>
            <a:ext cx="2137682" cy="2137682"/>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8" name="Text Placeholder 12"/>
          <p:cNvSpPr>
            <a:spLocks noGrp="1"/>
          </p:cNvSpPr>
          <p:nvPr>
            <p:ph type="body" sz="quarter" idx="17"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Round Same Side Corner Rectangle 8"/>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Oval 16"/>
          <p:cNvSpPr/>
          <p:nvPr userDrawn="1"/>
        </p:nvSpPr>
        <p:spPr>
          <a:xfrm>
            <a:off x="8559295" y="3109189"/>
            <a:ext cx="2466170" cy="2466170"/>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Oval 17"/>
          <p:cNvSpPr/>
          <p:nvPr userDrawn="1"/>
        </p:nvSpPr>
        <p:spPr>
          <a:xfrm>
            <a:off x="8559295" y="6176241"/>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Oval 18"/>
          <p:cNvSpPr/>
          <p:nvPr userDrawn="1"/>
        </p:nvSpPr>
        <p:spPr>
          <a:xfrm>
            <a:off x="8559295" y="9243293"/>
            <a:ext cx="2466170" cy="2466170"/>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Oval 19"/>
          <p:cNvSpPr/>
          <p:nvPr userDrawn="1"/>
        </p:nvSpPr>
        <p:spPr>
          <a:xfrm>
            <a:off x="13369420" y="9243293"/>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Oval 20"/>
          <p:cNvSpPr/>
          <p:nvPr userDrawn="1"/>
        </p:nvSpPr>
        <p:spPr>
          <a:xfrm>
            <a:off x="13369420" y="6176241"/>
            <a:ext cx="2466170" cy="2466170"/>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Oval 21"/>
          <p:cNvSpPr/>
          <p:nvPr userDrawn="1"/>
        </p:nvSpPr>
        <p:spPr>
          <a:xfrm>
            <a:off x="13369420" y="3109189"/>
            <a:ext cx="2466170" cy="2466170"/>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Text Placeholder 12"/>
          <p:cNvSpPr>
            <a:spLocks noGrp="1"/>
          </p:cNvSpPr>
          <p:nvPr>
            <p:ph type="body" sz="quarter" idx="19" hasCustomPrompt="1"/>
          </p:nvPr>
        </p:nvSpPr>
        <p:spPr>
          <a:xfrm>
            <a:off x="3643590" y="4232366"/>
            <a:ext cx="4086225" cy="1342992"/>
          </a:xfrm>
          <a:prstGeom prst="rect">
            <a:avLst/>
          </a:prstGeom>
        </p:spPr>
        <p:txBody>
          <a:bodyPr anchor="t"/>
          <a:lstStyle>
            <a:lvl1pPr marL="0" indent="0" algn="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0" name="Text Placeholder 12"/>
          <p:cNvSpPr>
            <a:spLocks noGrp="1"/>
          </p:cNvSpPr>
          <p:nvPr>
            <p:ph type="body" sz="quarter" idx="20" hasCustomPrompt="1"/>
          </p:nvPr>
        </p:nvSpPr>
        <p:spPr>
          <a:xfrm>
            <a:off x="3643590" y="7296457"/>
            <a:ext cx="4086225" cy="1342992"/>
          </a:xfrm>
          <a:prstGeom prst="rect">
            <a:avLst/>
          </a:prstGeom>
        </p:spPr>
        <p:txBody>
          <a:bodyPr anchor="t"/>
          <a:lstStyle>
            <a:lvl1pPr marL="0" indent="0" algn="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1" name="Text Placeholder 12"/>
          <p:cNvSpPr>
            <a:spLocks noGrp="1"/>
          </p:cNvSpPr>
          <p:nvPr>
            <p:ph type="body" sz="quarter" idx="21" hasCustomPrompt="1"/>
          </p:nvPr>
        </p:nvSpPr>
        <p:spPr>
          <a:xfrm>
            <a:off x="3643589" y="10360548"/>
            <a:ext cx="4086225" cy="1342992"/>
          </a:xfrm>
          <a:prstGeom prst="rect">
            <a:avLst/>
          </a:prstGeom>
        </p:spPr>
        <p:txBody>
          <a:bodyPr anchor="t"/>
          <a:lstStyle>
            <a:lvl1pPr marL="0" indent="0" algn="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2" name="Text Placeholder 12"/>
          <p:cNvSpPr>
            <a:spLocks noGrp="1"/>
          </p:cNvSpPr>
          <p:nvPr>
            <p:ph type="body" sz="quarter" idx="22" hasCustomPrompt="1"/>
          </p:nvPr>
        </p:nvSpPr>
        <p:spPr>
          <a:xfrm>
            <a:off x="16654185" y="4232366"/>
            <a:ext cx="4086225" cy="1342992"/>
          </a:xfrm>
          <a:prstGeom prst="rect">
            <a:avLst/>
          </a:prstGeom>
        </p:spPr>
        <p:txBody>
          <a:bodyPr anchor="t"/>
          <a:lstStyle>
            <a:lvl1pPr marL="0" indent="0" algn="l">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3" name="Text Placeholder 12"/>
          <p:cNvSpPr>
            <a:spLocks noGrp="1"/>
          </p:cNvSpPr>
          <p:nvPr>
            <p:ph type="body" sz="quarter" idx="23" hasCustomPrompt="1"/>
          </p:nvPr>
        </p:nvSpPr>
        <p:spPr>
          <a:xfrm>
            <a:off x="16654185" y="7296456"/>
            <a:ext cx="4086225" cy="1342992"/>
          </a:xfrm>
          <a:prstGeom prst="rect">
            <a:avLst/>
          </a:prstGeom>
        </p:spPr>
        <p:txBody>
          <a:bodyPr anchor="t"/>
          <a:lstStyle>
            <a:lvl1pPr marL="0" indent="0" algn="l">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4" name="Text Placeholder 12"/>
          <p:cNvSpPr>
            <a:spLocks noGrp="1"/>
          </p:cNvSpPr>
          <p:nvPr>
            <p:ph type="body" sz="quarter" idx="24" hasCustomPrompt="1"/>
          </p:nvPr>
        </p:nvSpPr>
        <p:spPr>
          <a:xfrm>
            <a:off x="16654185" y="10360548"/>
            <a:ext cx="4086225" cy="1342992"/>
          </a:xfrm>
          <a:prstGeom prst="rect">
            <a:avLst/>
          </a:prstGeom>
        </p:spPr>
        <p:txBody>
          <a:bodyPr anchor="t"/>
          <a:lstStyle>
            <a:lvl1pPr marL="0" indent="0" algn="l">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cxnSp>
        <p:nvCxnSpPr>
          <p:cNvPr id="35" name="Straight Connector 34"/>
          <p:cNvCxnSpPr/>
          <p:nvPr userDrawn="1"/>
        </p:nvCxnSpPr>
        <p:spPr>
          <a:xfrm>
            <a:off x="12192000" y="3212042"/>
            <a:ext cx="0" cy="8394569"/>
          </a:xfrm>
          <a:prstGeom prst="line">
            <a:avLst/>
          </a:prstGeom>
          <a:ln w="3492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23" name="Text Placeholder 12"/>
          <p:cNvSpPr>
            <a:spLocks noGrp="1"/>
          </p:cNvSpPr>
          <p:nvPr>
            <p:ph type="body" sz="quarter" idx="25" hasCustomPrompt="1"/>
          </p:nvPr>
        </p:nvSpPr>
        <p:spPr>
          <a:xfrm>
            <a:off x="3643590" y="3273433"/>
            <a:ext cx="4086225" cy="958931"/>
          </a:xfrm>
          <a:prstGeom prst="rect">
            <a:avLst/>
          </a:prstGeom>
        </p:spPr>
        <p:txBody>
          <a:bodyPr anchor="b">
            <a:normAutofit/>
          </a:bodyPr>
          <a:lstStyle>
            <a:lvl1pPr marL="0" indent="0" algn="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4" name="Text Placeholder 12"/>
          <p:cNvSpPr>
            <a:spLocks noGrp="1"/>
          </p:cNvSpPr>
          <p:nvPr>
            <p:ph type="body" sz="quarter" idx="26" hasCustomPrompt="1"/>
          </p:nvPr>
        </p:nvSpPr>
        <p:spPr>
          <a:xfrm>
            <a:off x="3643590" y="6337524"/>
            <a:ext cx="4086225" cy="958931"/>
          </a:xfrm>
          <a:prstGeom prst="rect">
            <a:avLst/>
          </a:prstGeom>
        </p:spPr>
        <p:txBody>
          <a:bodyPr anchor="b">
            <a:normAutofit/>
          </a:bodyPr>
          <a:lstStyle>
            <a:lvl1pPr marL="0" indent="0" algn="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5" name="Text Placeholder 12"/>
          <p:cNvSpPr>
            <a:spLocks noGrp="1"/>
          </p:cNvSpPr>
          <p:nvPr>
            <p:ph type="body" sz="quarter" idx="27" hasCustomPrompt="1"/>
          </p:nvPr>
        </p:nvSpPr>
        <p:spPr>
          <a:xfrm>
            <a:off x="3643589" y="9401615"/>
            <a:ext cx="4086225" cy="958931"/>
          </a:xfrm>
          <a:prstGeom prst="rect">
            <a:avLst/>
          </a:prstGeom>
        </p:spPr>
        <p:txBody>
          <a:bodyPr anchor="b">
            <a:normAutofit/>
          </a:bodyPr>
          <a:lstStyle>
            <a:lvl1pPr marL="0" indent="0" algn="r">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6" name="Text Placeholder 12"/>
          <p:cNvSpPr>
            <a:spLocks noGrp="1"/>
          </p:cNvSpPr>
          <p:nvPr>
            <p:ph type="body" sz="quarter" idx="28" hasCustomPrompt="1"/>
          </p:nvPr>
        </p:nvSpPr>
        <p:spPr>
          <a:xfrm>
            <a:off x="16654185" y="3273433"/>
            <a:ext cx="4086225" cy="958931"/>
          </a:xfrm>
          <a:prstGeom prst="rect">
            <a:avLst/>
          </a:prstGeom>
        </p:spPr>
        <p:txBody>
          <a:bodyPr anchor="b">
            <a:normAutofit/>
          </a:bodyPr>
          <a:lstStyle>
            <a:lvl1pPr marL="0" indent="0" algn="l">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7" name="Text Placeholder 12"/>
          <p:cNvSpPr>
            <a:spLocks noGrp="1"/>
          </p:cNvSpPr>
          <p:nvPr>
            <p:ph type="body" sz="quarter" idx="29" hasCustomPrompt="1"/>
          </p:nvPr>
        </p:nvSpPr>
        <p:spPr>
          <a:xfrm>
            <a:off x="16654185" y="6337523"/>
            <a:ext cx="4086225" cy="958931"/>
          </a:xfrm>
          <a:prstGeom prst="rect">
            <a:avLst/>
          </a:prstGeom>
        </p:spPr>
        <p:txBody>
          <a:bodyPr anchor="b">
            <a:normAutofit/>
          </a:bodyPr>
          <a:lstStyle>
            <a:lvl1pPr marL="0" indent="0" algn="l">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8" name="Text Placeholder 12"/>
          <p:cNvSpPr>
            <a:spLocks noGrp="1"/>
          </p:cNvSpPr>
          <p:nvPr>
            <p:ph type="body" sz="quarter" idx="30" hasCustomPrompt="1"/>
          </p:nvPr>
        </p:nvSpPr>
        <p:spPr>
          <a:xfrm>
            <a:off x="16654185" y="9401615"/>
            <a:ext cx="4086225" cy="958931"/>
          </a:xfrm>
          <a:prstGeom prst="rect">
            <a:avLst/>
          </a:prstGeom>
        </p:spPr>
        <p:txBody>
          <a:bodyPr anchor="b">
            <a:normAutofit/>
          </a:bodyPr>
          <a:lstStyle>
            <a:lvl1pPr marL="0" indent="0" algn="l">
              <a:lnSpc>
                <a:spcPct val="100000"/>
              </a:lnSpc>
              <a:spcBef>
                <a:spcPts val="600"/>
              </a:spcBef>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6" name="TextBox 3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6495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22" presetClass="entr" presetSubtype="1"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250"/>
                                        <p:tgtEl>
                                          <p:spTgt spid="9"/>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up)">
                                      <p:cBhvr>
                                        <p:cTn id="18" dur="500"/>
                                        <p:tgtEl>
                                          <p:spTgt spid="35"/>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right)">
                                      <p:cBhvr>
                                        <p:cTn id="25" dur="500"/>
                                        <p:tgtEl>
                                          <p:spTgt spid="11"/>
                                        </p:tgtEl>
                                      </p:cBhvr>
                                    </p:animEffect>
                                  </p:childTnLst>
                                </p:cTn>
                              </p:par>
                            </p:childTnLst>
                          </p:cTn>
                        </p:par>
                        <p:par>
                          <p:cTn id="26" fill="hold">
                            <p:stCondLst>
                              <p:cond delay="2000"/>
                            </p:stCondLst>
                            <p:childTnLst>
                              <p:par>
                                <p:cTn id="27" presetID="22" presetClass="entr" presetSubtype="2"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right)">
                                      <p:cBhvr>
                                        <p:cTn id="29" dur="500"/>
                                        <p:tgtEl>
                                          <p:spTgt spid="1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childTnLst>
                          </p:cTn>
                        </p:par>
                        <p:par>
                          <p:cTn id="33" fill="hold">
                            <p:stCondLst>
                              <p:cond delay="2500"/>
                            </p:stCondLst>
                            <p:childTnLst>
                              <p:par>
                                <p:cTn id="34" presetID="17" presetClass="entr" presetSubtype="10" fill="hold" grpId="0" nodeType="afterEffect">
                                  <p:stCondLst>
                                    <p:cond delay="0"/>
                                  </p:stCondLst>
                                  <p:childTnLst>
                                    <p:set>
                                      <p:cBhvr>
                                        <p:cTn id="35" dur="1" fill="hold">
                                          <p:stCondLst>
                                            <p:cond delay="0"/>
                                          </p:stCondLst>
                                        </p:cTn>
                                        <p:tgtEl>
                                          <p:spTgt spid="29"/>
                                        </p:tgtEl>
                                        <p:attrNameLst>
                                          <p:attrName>style.visibility</p:attrName>
                                        </p:attrNameLst>
                                      </p:cBhvr>
                                      <p:to>
                                        <p:strVal val="visible"/>
                                      </p:to>
                                    </p:set>
                                    <p:anim calcmode="lin" valueType="num">
                                      <p:cBhvr>
                                        <p:cTn id="36" dur="500" fill="hold"/>
                                        <p:tgtEl>
                                          <p:spTgt spid="29"/>
                                        </p:tgtEl>
                                        <p:attrNameLst>
                                          <p:attrName>ppt_w</p:attrName>
                                        </p:attrNameLst>
                                      </p:cBhvr>
                                      <p:tavLst>
                                        <p:tav tm="0">
                                          <p:val>
                                            <p:fltVal val="0"/>
                                          </p:val>
                                        </p:tav>
                                        <p:tav tm="100000">
                                          <p:val>
                                            <p:strVal val="#ppt_w"/>
                                          </p:val>
                                        </p:tav>
                                      </p:tavLst>
                                    </p:anim>
                                    <p:anim calcmode="lin" valueType="num">
                                      <p:cBhvr>
                                        <p:cTn id="37" dur="500" fill="hold"/>
                                        <p:tgtEl>
                                          <p:spTgt spid="29"/>
                                        </p:tgtEl>
                                        <p:attrNameLst>
                                          <p:attrName>ppt_h</p:attrName>
                                        </p:attrNameLst>
                                      </p:cBhvr>
                                      <p:tavLst>
                                        <p:tav tm="0">
                                          <p:val>
                                            <p:strVal val="#ppt_h"/>
                                          </p:val>
                                        </p:tav>
                                        <p:tav tm="100000">
                                          <p:val>
                                            <p:strVal val="#ppt_h"/>
                                          </p:val>
                                        </p:tav>
                                      </p:tavLst>
                                    </p:anim>
                                  </p:childTnLst>
                                </p:cTn>
                              </p:par>
                              <p:par>
                                <p:cTn id="38" presetID="17" presetClass="entr" presetSubtype="1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 calcmode="lin" valueType="num">
                                      <p:cBhvr>
                                        <p:cTn id="40" dur="500" fill="hold"/>
                                        <p:tgtEl>
                                          <p:spTgt spid="32"/>
                                        </p:tgtEl>
                                        <p:attrNameLst>
                                          <p:attrName>ppt_w</p:attrName>
                                        </p:attrNameLst>
                                      </p:cBhvr>
                                      <p:tavLst>
                                        <p:tav tm="0">
                                          <p:val>
                                            <p:fltVal val="0"/>
                                          </p:val>
                                        </p:tav>
                                        <p:tav tm="100000">
                                          <p:val>
                                            <p:strVal val="#ppt_w"/>
                                          </p:val>
                                        </p:tav>
                                      </p:tavLst>
                                    </p:anim>
                                    <p:anim calcmode="lin" valueType="num">
                                      <p:cBhvr>
                                        <p:cTn id="41" dur="500" fill="hold"/>
                                        <p:tgtEl>
                                          <p:spTgt spid="32"/>
                                        </p:tgtEl>
                                        <p:attrNameLst>
                                          <p:attrName>ppt_h</p:attrName>
                                        </p:attrNameLst>
                                      </p:cBhvr>
                                      <p:tavLst>
                                        <p:tav tm="0">
                                          <p:val>
                                            <p:strVal val="#ppt_h"/>
                                          </p:val>
                                        </p:tav>
                                        <p:tav tm="100000">
                                          <p:val>
                                            <p:strVal val="#ppt_h"/>
                                          </p:val>
                                        </p:tav>
                                      </p:tavLst>
                                    </p:anim>
                                  </p:childTnLst>
                                </p:cTn>
                              </p:par>
                              <p:par>
                                <p:cTn id="42" presetID="17" presetClass="entr" presetSubtype="10"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strVal val="#ppt_h"/>
                                          </p:val>
                                        </p:tav>
                                        <p:tav tm="100000">
                                          <p:val>
                                            <p:strVal val="#ppt_h"/>
                                          </p:val>
                                        </p:tav>
                                      </p:tavLst>
                                    </p:anim>
                                  </p:childTnLst>
                                </p:cTn>
                              </p:par>
                              <p:par>
                                <p:cTn id="46" presetID="17" presetClass="entr" presetSubtype="1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p:cTn id="48" dur="500" fill="hold"/>
                                        <p:tgtEl>
                                          <p:spTgt spid="26"/>
                                        </p:tgtEl>
                                        <p:attrNameLst>
                                          <p:attrName>ppt_w</p:attrName>
                                        </p:attrNameLst>
                                      </p:cBhvr>
                                      <p:tavLst>
                                        <p:tav tm="0">
                                          <p:val>
                                            <p:fltVal val="0"/>
                                          </p:val>
                                        </p:tav>
                                        <p:tav tm="100000">
                                          <p:val>
                                            <p:strVal val="#ppt_w"/>
                                          </p:val>
                                        </p:tav>
                                      </p:tavLst>
                                    </p:anim>
                                    <p:anim calcmode="lin" valueType="num">
                                      <p:cBhvr>
                                        <p:cTn id="49" dur="500" fill="hold"/>
                                        <p:tgtEl>
                                          <p:spTgt spid="26"/>
                                        </p:tgtEl>
                                        <p:attrNameLst>
                                          <p:attrName>ppt_h</p:attrName>
                                        </p:attrNameLst>
                                      </p:cBhvr>
                                      <p:tavLst>
                                        <p:tav tm="0">
                                          <p:val>
                                            <p:strVal val="#ppt_h"/>
                                          </p:val>
                                        </p:tav>
                                        <p:tav tm="100000">
                                          <p:val>
                                            <p:strVal val="#ppt_h"/>
                                          </p:val>
                                        </p:tav>
                                      </p:tavLst>
                                    </p:anim>
                                  </p:childTnLst>
                                </p:cTn>
                              </p:par>
                            </p:childTnLst>
                          </p:cTn>
                        </p:par>
                        <p:par>
                          <p:cTn id="50" fill="hold">
                            <p:stCondLst>
                              <p:cond delay="3000"/>
                            </p:stCondLst>
                            <p:childTnLst>
                              <p:par>
                                <p:cTn id="51" presetID="22" presetClass="entr" presetSubtype="8"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left)">
                                      <p:cBhvr>
                                        <p:cTn id="53" dur="500"/>
                                        <p:tgtEl>
                                          <p:spTgt spid="12"/>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right)">
                                      <p:cBhvr>
                                        <p:cTn id="56" dur="500"/>
                                        <p:tgtEl>
                                          <p:spTgt spid="13"/>
                                        </p:tgtEl>
                                      </p:cBhvr>
                                    </p:animEffect>
                                  </p:childTnLst>
                                </p:cTn>
                              </p:par>
                            </p:childTnLst>
                          </p:cTn>
                        </p:par>
                        <p:par>
                          <p:cTn id="57" fill="hold">
                            <p:stCondLst>
                              <p:cond delay="3500"/>
                            </p:stCondLst>
                            <p:childTnLst>
                              <p:par>
                                <p:cTn id="58" presetID="22" presetClass="entr" presetSubtype="2" fill="hold" grpId="0" nodeType="after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right)">
                                      <p:cBhvr>
                                        <p:cTn id="60" dur="500"/>
                                        <p:tgtEl>
                                          <p:spTgt spid="18"/>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left)">
                                      <p:cBhvr>
                                        <p:cTn id="63" dur="500"/>
                                        <p:tgtEl>
                                          <p:spTgt spid="21"/>
                                        </p:tgtEl>
                                      </p:cBhvr>
                                    </p:animEffect>
                                  </p:childTnLst>
                                </p:cTn>
                              </p:par>
                            </p:childTnLst>
                          </p:cTn>
                        </p:par>
                        <p:par>
                          <p:cTn id="64" fill="hold">
                            <p:stCondLst>
                              <p:cond delay="4000"/>
                            </p:stCondLst>
                            <p:childTnLst>
                              <p:par>
                                <p:cTn id="65" presetID="17" presetClass="entr" presetSubtype="10"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500" fill="hold"/>
                                        <p:tgtEl>
                                          <p:spTgt spid="30"/>
                                        </p:tgtEl>
                                        <p:attrNameLst>
                                          <p:attrName>ppt_w</p:attrName>
                                        </p:attrNameLst>
                                      </p:cBhvr>
                                      <p:tavLst>
                                        <p:tav tm="0">
                                          <p:val>
                                            <p:fltVal val="0"/>
                                          </p:val>
                                        </p:tav>
                                        <p:tav tm="100000">
                                          <p:val>
                                            <p:strVal val="#ppt_w"/>
                                          </p:val>
                                        </p:tav>
                                      </p:tavLst>
                                    </p:anim>
                                    <p:anim calcmode="lin" valueType="num">
                                      <p:cBhvr>
                                        <p:cTn id="68" dur="500" fill="hold"/>
                                        <p:tgtEl>
                                          <p:spTgt spid="30"/>
                                        </p:tgtEl>
                                        <p:attrNameLst>
                                          <p:attrName>ppt_h</p:attrName>
                                        </p:attrNameLst>
                                      </p:cBhvr>
                                      <p:tavLst>
                                        <p:tav tm="0">
                                          <p:val>
                                            <p:strVal val="#ppt_h"/>
                                          </p:val>
                                        </p:tav>
                                        <p:tav tm="100000">
                                          <p:val>
                                            <p:strVal val="#ppt_h"/>
                                          </p:val>
                                        </p:tav>
                                      </p:tavLst>
                                    </p:anim>
                                  </p:childTnLst>
                                </p:cTn>
                              </p:par>
                              <p:par>
                                <p:cTn id="69" presetID="17" presetClass="entr" presetSubtype="1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anim calcmode="lin" valueType="num">
                                      <p:cBhvr>
                                        <p:cTn id="71" dur="500" fill="hold"/>
                                        <p:tgtEl>
                                          <p:spTgt spid="33"/>
                                        </p:tgtEl>
                                        <p:attrNameLst>
                                          <p:attrName>ppt_w</p:attrName>
                                        </p:attrNameLst>
                                      </p:cBhvr>
                                      <p:tavLst>
                                        <p:tav tm="0">
                                          <p:val>
                                            <p:fltVal val="0"/>
                                          </p:val>
                                        </p:tav>
                                        <p:tav tm="100000">
                                          <p:val>
                                            <p:strVal val="#ppt_w"/>
                                          </p:val>
                                        </p:tav>
                                      </p:tavLst>
                                    </p:anim>
                                    <p:anim calcmode="lin" valueType="num">
                                      <p:cBhvr>
                                        <p:cTn id="72" dur="500" fill="hold"/>
                                        <p:tgtEl>
                                          <p:spTgt spid="33"/>
                                        </p:tgtEl>
                                        <p:attrNameLst>
                                          <p:attrName>ppt_h</p:attrName>
                                        </p:attrNameLst>
                                      </p:cBhvr>
                                      <p:tavLst>
                                        <p:tav tm="0">
                                          <p:val>
                                            <p:strVal val="#ppt_h"/>
                                          </p:val>
                                        </p:tav>
                                        <p:tav tm="100000">
                                          <p:val>
                                            <p:strVal val="#ppt_h"/>
                                          </p:val>
                                        </p:tav>
                                      </p:tavLst>
                                    </p:anim>
                                  </p:childTnLst>
                                </p:cTn>
                              </p:par>
                              <p:par>
                                <p:cTn id="73" presetID="17" presetClass="entr" presetSubtype="10"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p:cTn id="75" dur="500" fill="hold"/>
                                        <p:tgtEl>
                                          <p:spTgt spid="24"/>
                                        </p:tgtEl>
                                        <p:attrNameLst>
                                          <p:attrName>ppt_w</p:attrName>
                                        </p:attrNameLst>
                                      </p:cBhvr>
                                      <p:tavLst>
                                        <p:tav tm="0">
                                          <p:val>
                                            <p:fltVal val="0"/>
                                          </p:val>
                                        </p:tav>
                                        <p:tav tm="100000">
                                          <p:val>
                                            <p:strVal val="#ppt_w"/>
                                          </p:val>
                                        </p:tav>
                                      </p:tavLst>
                                    </p:anim>
                                    <p:anim calcmode="lin" valueType="num">
                                      <p:cBhvr>
                                        <p:cTn id="76" dur="500" fill="hold"/>
                                        <p:tgtEl>
                                          <p:spTgt spid="24"/>
                                        </p:tgtEl>
                                        <p:attrNameLst>
                                          <p:attrName>ppt_h</p:attrName>
                                        </p:attrNameLst>
                                      </p:cBhvr>
                                      <p:tavLst>
                                        <p:tav tm="0">
                                          <p:val>
                                            <p:strVal val="#ppt_h"/>
                                          </p:val>
                                        </p:tav>
                                        <p:tav tm="100000">
                                          <p:val>
                                            <p:strVal val="#ppt_h"/>
                                          </p:val>
                                        </p:tav>
                                      </p:tavLst>
                                    </p:anim>
                                  </p:childTnLst>
                                </p:cTn>
                              </p:par>
                              <p:par>
                                <p:cTn id="77" presetID="17" presetClass="entr" presetSubtype="1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p:cTn id="79" dur="500" fill="hold"/>
                                        <p:tgtEl>
                                          <p:spTgt spid="27"/>
                                        </p:tgtEl>
                                        <p:attrNameLst>
                                          <p:attrName>ppt_w</p:attrName>
                                        </p:attrNameLst>
                                      </p:cBhvr>
                                      <p:tavLst>
                                        <p:tav tm="0">
                                          <p:val>
                                            <p:fltVal val="0"/>
                                          </p:val>
                                        </p:tav>
                                        <p:tav tm="100000">
                                          <p:val>
                                            <p:strVal val="#ppt_w"/>
                                          </p:val>
                                        </p:tav>
                                      </p:tavLst>
                                    </p:anim>
                                    <p:anim calcmode="lin" valueType="num">
                                      <p:cBhvr>
                                        <p:cTn id="80" dur="500" fill="hold"/>
                                        <p:tgtEl>
                                          <p:spTgt spid="27"/>
                                        </p:tgtEl>
                                        <p:attrNameLst>
                                          <p:attrName>ppt_h</p:attrName>
                                        </p:attrNameLst>
                                      </p:cBhvr>
                                      <p:tavLst>
                                        <p:tav tm="0">
                                          <p:val>
                                            <p:strVal val="#ppt_h"/>
                                          </p:val>
                                        </p:tav>
                                        <p:tav tm="100000">
                                          <p:val>
                                            <p:strVal val="#ppt_h"/>
                                          </p:val>
                                        </p:tav>
                                      </p:tavLst>
                                    </p:anim>
                                  </p:childTnLst>
                                </p:cTn>
                              </p:par>
                            </p:childTnLst>
                          </p:cTn>
                        </p:par>
                        <p:par>
                          <p:cTn id="81" fill="hold">
                            <p:stCondLst>
                              <p:cond delay="4500"/>
                            </p:stCondLst>
                            <p:childTnLst>
                              <p:par>
                                <p:cTn id="82" presetID="22" presetClass="entr" presetSubtype="2" fill="hold" grpId="0" nodeType="after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wipe(right)">
                                      <p:cBhvr>
                                        <p:cTn id="84" dur="500"/>
                                        <p:tgtEl>
                                          <p:spTgt spid="15"/>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wipe(left)">
                                      <p:cBhvr>
                                        <p:cTn id="87" dur="500"/>
                                        <p:tgtEl>
                                          <p:spTgt spid="14"/>
                                        </p:tgtEl>
                                      </p:cBhvr>
                                    </p:animEffect>
                                  </p:childTnLst>
                                </p:cTn>
                              </p:par>
                            </p:childTnLst>
                          </p:cTn>
                        </p:par>
                        <p:par>
                          <p:cTn id="88" fill="hold">
                            <p:stCondLst>
                              <p:cond delay="5000"/>
                            </p:stCondLst>
                            <p:childTnLst>
                              <p:par>
                                <p:cTn id="89" presetID="22" presetClass="entr" presetSubtype="2" fill="hold" grpId="0" nodeType="afterEffect">
                                  <p:stCondLst>
                                    <p:cond delay="0"/>
                                  </p:stCondLst>
                                  <p:childTnLst>
                                    <p:set>
                                      <p:cBhvr>
                                        <p:cTn id="90" dur="1" fill="hold">
                                          <p:stCondLst>
                                            <p:cond delay="0"/>
                                          </p:stCondLst>
                                        </p:cTn>
                                        <p:tgtEl>
                                          <p:spTgt spid="19"/>
                                        </p:tgtEl>
                                        <p:attrNameLst>
                                          <p:attrName>style.visibility</p:attrName>
                                        </p:attrNameLst>
                                      </p:cBhvr>
                                      <p:to>
                                        <p:strVal val="visible"/>
                                      </p:to>
                                    </p:set>
                                    <p:animEffect transition="in" filter="wipe(right)">
                                      <p:cBhvr>
                                        <p:cTn id="91" dur="500"/>
                                        <p:tgtEl>
                                          <p:spTgt spid="19"/>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20"/>
                                        </p:tgtEl>
                                        <p:attrNameLst>
                                          <p:attrName>style.visibility</p:attrName>
                                        </p:attrNameLst>
                                      </p:cBhvr>
                                      <p:to>
                                        <p:strVal val="visible"/>
                                      </p:to>
                                    </p:set>
                                    <p:animEffect transition="in" filter="wipe(left)">
                                      <p:cBhvr>
                                        <p:cTn id="94" dur="500"/>
                                        <p:tgtEl>
                                          <p:spTgt spid="20"/>
                                        </p:tgtEl>
                                      </p:cBhvr>
                                    </p:animEffect>
                                  </p:childTnLst>
                                </p:cTn>
                              </p:par>
                            </p:childTnLst>
                          </p:cTn>
                        </p:par>
                        <p:par>
                          <p:cTn id="95" fill="hold">
                            <p:stCondLst>
                              <p:cond delay="5500"/>
                            </p:stCondLst>
                            <p:childTnLst>
                              <p:par>
                                <p:cTn id="96" presetID="17" presetClass="entr" presetSubtype="10" fill="hold" grpId="0" nodeType="afterEffect">
                                  <p:stCondLst>
                                    <p:cond delay="0"/>
                                  </p:stCondLst>
                                  <p:childTnLst>
                                    <p:set>
                                      <p:cBhvr>
                                        <p:cTn id="97" dur="1" fill="hold">
                                          <p:stCondLst>
                                            <p:cond delay="0"/>
                                          </p:stCondLst>
                                        </p:cTn>
                                        <p:tgtEl>
                                          <p:spTgt spid="31"/>
                                        </p:tgtEl>
                                        <p:attrNameLst>
                                          <p:attrName>style.visibility</p:attrName>
                                        </p:attrNameLst>
                                      </p:cBhvr>
                                      <p:to>
                                        <p:strVal val="visible"/>
                                      </p:to>
                                    </p:set>
                                    <p:anim calcmode="lin" valueType="num">
                                      <p:cBhvr>
                                        <p:cTn id="98" dur="500" fill="hold"/>
                                        <p:tgtEl>
                                          <p:spTgt spid="31"/>
                                        </p:tgtEl>
                                        <p:attrNameLst>
                                          <p:attrName>ppt_w</p:attrName>
                                        </p:attrNameLst>
                                      </p:cBhvr>
                                      <p:tavLst>
                                        <p:tav tm="0">
                                          <p:val>
                                            <p:fltVal val="0"/>
                                          </p:val>
                                        </p:tav>
                                        <p:tav tm="100000">
                                          <p:val>
                                            <p:strVal val="#ppt_w"/>
                                          </p:val>
                                        </p:tav>
                                      </p:tavLst>
                                    </p:anim>
                                    <p:anim calcmode="lin" valueType="num">
                                      <p:cBhvr>
                                        <p:cTn id="99" dur="500" fill="hold"/>
                                        <p:tgtEl>
                                          <p:spTgt spid="31"/>
                                        </p:tgtEl>
                                        <p:attrNameLst>
                                          <p:attrName>ppt_h</p:attrName>
                                        </p:attrNameLst>
                                      </p:cBhvr>
                                      <p:tavLst>
                                        <p:tav tm="0">
                                          <p:val>
                                            <p:strVal val="#ppt_h"/>
                                          </p:val>
                                        </p:tav>
                                        <p:tav tm="100000">
                                          <p:val>
                                            <p:strVal val="#ppt_h"/>
                                          </p:val>
                                        </p:tav>
                                      </p:tavLst>
                                    </p:anim>
                                  </p:childTnLst>
                                </p:cTn>
                              </p:par>
                              <p:par>
                                <p:cTn id="100" presetID="17" presetClass="entr" presetSubtype="10" fill="hold" grpId="0" nodeType="with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p:cTn id="102" dur="500" fill="hold"/>
                                        <p:tgtEl>
                                          <p:spTgt spid="34"/>
                                        </p:tgtEl>
                                        <p:attrNameLst>
                                          <p:attrName>ppt_w</p:attrName>
                                        </p:attrNameLst>
                                      </p:cBhvr>
                                      <p:tavLst>
                                        <p:tav tm="0">
                                          <p:val>
                                            <p:fltVal val="0"/>
                                          </p:val>
                                        </p:tav>
                                        <p:tav tm="100000">
                                          <p:val>
                                            <p:strVal val="#ppt_w"/>
                                          </p:val>
                                        </p:tav>
                                      </p:tavLst>
                                    </p:anim>
                                    <p:anim calcmode="lin" valueType="num">
                                      <p:cBhvr>
                                        <p:cTn id="103" dur="500" fill="hold"/>
                                        <p:tgtEl>
                                          <p:spTgt spid="34"/>
                                        </p:tgtEl>
                                        <p:attrNameLst>
                                          <p:attrName>ppt_h</p:attrName>
                                        </p:attrNameLst>
                                      </p:cBhvr>
                                      <p:tavLst>
                                        <p:tav tm="0">
                                          <p:val>
                                            <p:strVal val="#ppt_h"/>
                                          </p:val>
                                        </p:tav>
                                        <p:tav tm="100000">
                                          <p:val>
                                            <p:strVal val="#ppt_h"/>
                                          </p:val>
                                        </p:tav>
                                      </p:tavLst>
                                    </p:anim>
                                  </p:childTnLst>
                                </p:cTn>
                              </p:par>
                              <p:par>
                                <p:cTn id="104" presetID="17" presetClass="entr" presetSubtype="10" fill="hold" grpId="0" nodeType="withEffect">
                                  <p:stCondLst>
                                    <p:cond delay="0"/>
                                  </p:stCondLst>
                                  <p:childTnLst>
                                    <p:set>
                                      <p:cBhvr>
                                        <p:cTn id="105" dur="1" fill="hold">
                                          <p:stCondLst>
                                            <p:cond delay="0"/>
                                          </p:stCondLst>
                                        </p:cTn>
                                        <p:tgtEl>
                                          <p:spTgt spid="25"/>
                                        </p:tgtEl>
                                        <p:attrNameLst>
                                          <p:attrName>style.visibility</p:attrName>
                                        </p:attrNameLst>
                                      </p:cBhvr>
                                      <p:to>
                                        <p:strVal val="visible"/>
                                      </p:to>
                                    </p:set>
                                    <p:anim calcmode="lin" valueType="num">
                                      <p:cBhvr>
                                        <p:cTn id="106" dur="500" fill="hold"/>
                                        <p:tgtEl>
                                          <p:spTgt spid="25"/>
                                        </p:tgtEl>
                                        <p:attrNameLst>
                                          <p:attrName>ppt_w</p:attrName>
                                        </p:attrNameLst>
                                      </p:cBhvr>
                                      <p:tavLst>
                                        <p:tav tm="0">
                                          <p:val>
                                            <p:fltVal val="0"/>
                                          </p:val>
                                        </p:tav>
                                        <p:tav tm="100000">
                                          <p:val>
                                            <p:strVal val="#ppt_w"/>
                                          </p:val>
                                        </p:tav>
                                      </p:tavLst>
                                    </p:anim>
                                    <p:anim calcmode="lin" valueType="num">
                                      <p:cBhvr>
                                        <p:cTn id="107" dur="500" fill="hold"/>
                                        <p:tgtEl>
                                          <p:spTgt spid="25"/>
                                        </p:tgtEl>
                                        <p:attrNameLst>
                                          <p:attrName>ppt_h</p:attrName>
                                        </p:attrNameLst>
                                      </p:cBhvr>
                                      <p:tavLst>
                                        <p:tav tm="0">
                                          <p:val>
                                            <p:strVal val="#ppt_h"/>
                                          </p:val>
                                        </p:tav>
                                        <p:tav tm="100000">
                                          <p:val>
                                            <p:strVal val="#ppt_h"/>
                                          </p:val>
                                        </p:tav>
                                      </p:tavLst>
                                    </p:anim>
                                  </p:childTnLst>
                                </p:cTn>
                              </p:par>
                              <p:par>
                                <p:cTn id="108" presetID="17" presetClass="entr" presetSubtype="10" fill="hold" grpId="0" nodeType="withEffect">
                                  <p:stCondLst>
                                    <p:cond delay="0"/>
                                  </p:stCondLst>
                                  <p:childTnLst>
                                    <p:set>
                                      <p:cBhvr>
                                        <p:cTn id="109" dur="1" fill="hold">
                                          <p:stCondLst>
                                            <p:cond delay="0"/>
                                          </p:stCondLst>
                                        </p:cTn>
                                        <p:tgtEl>
                                          <p:spTgt spid="28"/>
                                        </p:tgtEl>
                                        <p:attrNameLst>
                                          <p:attrName>style.visibility</p:attrName>
                                        </p:attrNameLst>
                                      </p:cBhvr>
                                      <p:to>
                                        <p:strVal val="visible"/>
                                      </p:to>
                                    </p:set>
                                    <p:anim calcmode="lin" valueType="num">
                                      <p:cBhvr>
                                        <p:cTn id="110" dur="500" fill="hold"/>
                                        <p:tgtEl>
                                          <p:spTgt spid="28"/>
                                        </p:tgtEl>
                                        <p:attrNameLst>
                                          <p:attrName>ppt_w</p:attrName>
                                        </p:attrNameLst>
                                      </p:cBhvr>
                                      <p:tavLst>
                                        <p:tav tm="0">
                                          <p:val>
                                            <p:fltVal val="0"/>
                                          </p:val>
                                        </p:tav>
                                        <p:tav tm="100000">
                                          <p:val>
                                            <p:strVal val="#ppt_w"/>
                                          </p:val>
                                        </p:tav>
                                      </p:tavLst>
                                    </p:anim>
                                    <p:anim calcmode="lin" valueType="num">
                                      <p:cBhvr>
                                        <p:cTn id="111" dur="500" fill="hold"/>
                                        <p:tgtEl>
                                          <p:spTgt spid="2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9" grpId="0" animBg="1"/>
      <p:bldP spid="17" grpId="0" animBg="1"/>
      <p:bldP spid="18" grpId="0" animBg="1"/>
      <p:bldP spid="19" grpId="0" animBg="1"/>
      <p:bldP spid="20" grpId="0" animBg="1"/>
      <p:bldP spid="21" grpId="0" animBg="1"/>
      <p:bldP spid="22" grpId="0" animBg="1"/>
      <p:bldP spid="29" grpId="0">
        <p:tmplLst>
          <p:tmpl>
            <p:tnLst>
              <p:par>
                <p:cTn presetID="17" presetClass="entr" presetSubtype="1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p:cTn dur="500" fill="hold"/>
                        <p:tgtEl>
                          <p:spTgt spid="29"/>
                        </p:tgtEl>
                        <p:attrNameLst>
                          <p:attrName>ppt_w</p:attrName>
                        </p:attrNameLst>
                      </p:cBhvr>
                      <p:tavLst>
                        <p:tav tm="0">
                          <p:val>
                            <p:fltVal val="0"/>
                          </p:val>
                        </p:tav>
                        <p:tav tm="100000">
                          <p:val>
                            <p:strVal val="#ppt_w"/>
                          </p:val>
                        </p:tav>
                      </p:tavLst>
                    </p:anim>
                    <p:anim calcmode="lin" valueType="num">
                      <p:cBhvr>
                        <p:cTn dur="500" fill="hold"/>
                        <p:tgtEl>
                          <p:spTgt spid="29"/>
                        </p:tgtEl>
                        <p:attrNameLst>
                          <p:attrName>ppt_h</p:attrName>
                        </p:attrNameLst>
                      </p:cBhvr>
                      <p:tavLst>
                        <p:tav tm="0">
                          <p:val>
                            <p:strVal val="#ppt_h"/>
                          </p:val>
                        </p:tav>
                        <p:tav tm="100000">
                          <p:val>
                            <p:strVal val="#ppt_h"/>
                          </p:val>
                        </p:tav>
                      </p:tavLst>
                    </p:anim>
                  </p:childTnLst>
                </p:cTn>
              </p:par>
            </p:tnLst>
          </p:tmpl>
        </p:tmplLst>
      </p:bldP>
      <p:bldP spid="30" grpId="0">
        <p:tmplLst>
          <p:tmpl>
            <p:tnLst>
              <p:par>
                <p:cTn presetID="17" presetClass="entr" presetSubtype="10"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strVal val="#ppt_h"/>
                          </p:val>
                        </p:tav>
                        <p:tav tm="100000">
                          <p:val>
                            <p:strVal val="#ppt_h"/>
                          </p:val>
                        </p:tav>
                      </p:tavLst>
                    </p:anim>
                  </p:childTnLst>
                </p:cTn>
              </p:par>
            </p:tnLst>
          </p:tmpl>
        </p:tmplLst>
      </p:bldP>
      <p:bldP spid="31" grpId="0">
        <p:tmplLst>
          <p:tmpl>
            <p:tnLst>
              <p:par>
                <p:cTn presetID="17" presetClass="entr" presetSubtype="1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p:cTn dur="500" fill="hold"/>
                        <p:tgtEl>
                          <p:spTgt spid="31"/>
                        </p:tgtEl>
                        <p:attrNameLst>
                          <p:attrName>ppt_w</p:attrName>
                        </p:attrNameLst>
                      </p:cBhvr>
                      <p:tavLst>
                        <p:tav tm="0">
                          <p:val>
                            <p:fltVal val="0"/>
                          </p:val>
                        </p:tav>
                        <p:tav tm="100000">
                          <p:val>
                            <p:strVal val="#ppt_w"/>
                          </p:val>
                        </p:tav>
                      </p:tavLst>
                    </p:anim>
                    <p:anim calcmode="lin" valueType="num">
                      <p:cBhvr>
                        <p:cTn dur="500" fill="hold"/>
                        <p:tgtEl>
                          <p:spTgt spid="31"/>
                        </p:tgtEl>
                        <p:attrNameLst>
                          <p:attrName>ppt_h</p:attrName>
                        </p:attrNameLst>
                      </p:cBhvr>
                      <p:tavLst>
                        <p:tav tm="0">
                          <p:val>
                            <p:strVal val="#ppt_h"/>
                          </p:val>
                        </p:tav>
                        <p:tav tm="100000">
                          <p:val>
                            <p:strVal val="#ppt_h"/>
                          </p:val>
                        </p:tav>
                      </p:tavLst>
                    </p:anim>
                  </p:childTnLst>
                </p:cTn>
              </p:par>
            </p:tnLst>
          </p:tmpl>
        </p:tmplLst>
      </p:bldP>
      <p:bldP spid="32" grpId="0">
        <p:tmplLst>
          <p:tmpl>
            <p:tnLst>
              <p:par>
                <p:cTn presetID="17" presetClass="entr" presetSubtype="1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p:cTn dur="500" fill="hold"/>
                        <p:tgtEl>
                          <p:spTgt spid="32"/>
                        </p:tgtEl>
                        <p:attrNameLst>
                          <p:attrName>ppt_w</p:attrName>
                        </p:attrNameLst>
                      </p:cBhvr>
                      <p:tavLst>
                        <p:tav tm="0">
                          <p:val>
                            <p:fltVal val="0"/>
                          </p:val>
                        </p:tav>
                        <p:tav tm="100000">
                          <p:val>
                            <p:strVal val="#ppt_w"/>
                          </p:val>
                        </p:tav>
                      </p:tavLst>
                    </p:anim>
                    <p:anim calcmode="lin" valueType="num">
                      <p:cBhvr>
                        <p:cTn dur="500" fill="hold"/>
                        <p:tgtEl>
                          <p:spTgt spid="32"/>
                        </p:tgtEl>
                        <p:attrNameLst>
                          <p:attrName>ppt_h</p:attrName>
                        </p:attrNameLst>
                      </p:cBhvr>
                      <p:tavLst>
                        <p:tav tm="0">
                          <p:val>
                            <p:strVal val="#ppt_h"/>
                          </p:val>
                        </p:tav>
                        <p:tav tm="100000">
                          <p:val>
                            <p:strVal val="#ppt_h"/>
                          </p:val>
                        </p:tav>
                      </p:tavLst>
                    </p:anim>
                  </p:childTnLst>
                </p:cTn>
              </p:par>
            </p:tnLst>
          </p:tmpl>
        </p:tmplLst>
      </p:bldP>
      <p:bldP spid="33" grpId="0">
        <p:tmplLst>
          <p:tmpl>
            <p:tnLst>
              <p:par>
                <p:cTn presetID="17" presetClass="entr" presetSubtype="1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500" fill="hold"/>
                        <p:tgtEl>
                          <p:spTgt spid="33"/>
                        </p:tgtEl>
                        <p:attrNameLst>
                          <p:attrName>ppt_w</p:attrName>
                        </p:attrNameLst>
                      </p:cBhvr>
                      <p:tavLst>
                        <p:tav tm="0">
                          <p:val>
                            <p:fltVal val="0"/>
                          </p:val>
                        </p:tav>
                        <p:tav tm="100000">
                          <p:val>
                            <p:strVal val="#ppt_w"/>
                          </p:val>
                        </p:tav>
                      </p:tavLst>
                    </p:anim>
                    <p:anim calcmode="lin" valueType="num">
                      <p:cBhvr>
                        <p:cTn dur="500" fill="hold"/>
                        <p:tgtEl>
                          <p:spTgt spid="33"/>
                        </p:tgtEl>
                        <p:attrNameLst>
                          <p:attrName>ppt_h</p:attrName>
                        </p:attrNameLst>
                      </p:cBhvr>
                      <p:tavLst>
                        <p:tav tm="0">
                          <p:val>
                            <p:strVal val="#ppt_h"/>
                          </p:val>
                        </p:tav>
                        <p:tav tm="100000">
                          <p:val>
                            <p:strVal val="#ppt_h"/>
                          </p:val>
                        </p:tav>
                      </p:tavLst>
                    </p:anim>
                  </p:childTnLst>
                </p:cTn>
              </p:par>
            </p:tnLst>
          </p:tmpl>
        </p:tmplLst>
      </p:bldP>
      <p:bldP spid="34" grpId="0">
        <p:tmplLst>
          <p:tmpl>
            <p:tnLst>
              <p:par>
                <p:cTn presetID="17" presetClass="entr" presetSubtype="10" fill="hold" nodeType="with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strVal val="#ppt_h"/>
                          </p:val>
                        </p:tav>
                        <p:tav tm="100000">
                          <p:val>
                            <p:strVal val="#ppt_h"/>
                          </p:val>
                        </p:tav>
                      </p:tavLst>
                    </p:anim>
                  </p:childTnLst>
                </p:cTn>
              </p:par>
            </p:tnLst>
          </p:tmpl>
        </p:tmplLst>
      </p:bldP>
      <p:bldP spid="23" grpId="0">
        <p:tmplLst>
          <p:tmpl>
            <p:tnLst>
              <p:par>
                <p:cTn presetID="17" presetClass="entr" presetSubtype="10" fill="hold" nodeType="with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p:cTn dur="500" fill="hold"/>
                        <p:tgtEl>
                          <p:spTgt spid="23"/>
                        </p:tgtEl>
                        <p:attrNameLst>
                          <p:attrName>ppt_w</p:attrName>
                        </p:attrNameLst>
                      </p:cBhvr>
                      <p:tavLst>
                        <p:tav tm="0">
                          <p:val>
                            <p:fltVal val="0"/>
                          </p:val>
                        </p:tav>
                        <p:tav tm="100000">
                          <p:val>
                            <p:strVal val="#ppt_w"/>
                          </p:val>
                        </p:tav>
                      </p:tavLst>
                    </p:anim>
                    <p:anim calcmode="lin" valueType="num">
                      <p:cBhvr>
                        <p:cTn dur="500" fill="hold"/>
                        <p:tgtEl>
                          <p:spTgt spid="23"/>
                        </p:tgtEl>
                        <p:attrNameLst>
                          <p:attrName>ppt_h</p:attrName>
                        </p:attrNameLst>
                      </p:cBhvr>
                      <p:tavLst>
                        <p:tav tm="0">
                          <p:val>
                            <p:strVal val="#ppt_h"/>
                          </p:val>
                        </p:tav>
                        <p:tav tm="100000">
                          <p:val>
                            <p:strVal val="#ppt_h"/>
                          </p:val>
                        </p:tav>
                      </p:tavLst>
                    </p:anim>
                  </p:childTnLst>
                </p:cTn>
              </p:par>
            </p:tnLst>
          </p:tmpl>
        </p:tmplLst>
      </p:bldP>
      <p:bldP spid="24" grpId="0">
        <p:tmplLst>
          <p:tmpl>
            <p:tnLst>
              <p:par>
                <p:cTn presetID="17" presetClass="entr" presetSubtype="10" fill="hold" nodeType="withEffect">
                  <p:stCondLst>
                    <p:cond delay="0"/>
                  </p:stCondLst>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ppt_w</p:attrName>
                        </p:attrNameLst>
                      </p:cBhvr>
                      <p:tavLst>
                        <p:tav tm="0">
                          <p:val>
                            <p:fltVal val="0"/>
                          </p:val>
                        </p:tav>
                        <p:tav tm="100000">
                          <p:val>
                            <p:strVal val="#ppt_w"/>
                          </p:val>
                        </p:tav>
                      </p:tavLst>
                    </p:anim>
                    <p:anim calcmode="lin" valueType="num">
                      <p:cBhvr>
                        <p:cTn dur="500" fill="hold"/>
                        <p:tgtEl>
                          <p:spTgt spid="24"/>
                        </p:tgtEl>
                        <p:attrNameLst>
                          <p:attrName>ppt_h</p:attrName>
                        </p:attrNameLst>
                      </p:cBhvr>
                      <p:tavLst>
                        <p:tav tm="0">
                          <p:val>
                            <p:strVal val="#ppt_h"/>
                          </p:val>
                        </p:tav>
                        <p:tav tm="100000">
                          <p:val>
                            <p:strVal val="#ppt_h"/>
                          </p:val>
                        </p:tav>
                      </p:tavLst>
                    </p:anim>
                  </p:childTnLst>
                </p:cTn>
              </p:par>
            </p:tnLst>
          </p:tmpl>
        </p:tmplLst>
      </p:bldP>
      <p:bldP spid="25" grpId="0">
        <p:tmplLst>
          <p:tmpl>
            <p:tnLst>
              <p:par>
                <p:cTn presetID="17" presetClass="entr" presetSubtype="10" fill="hold" nodeType="with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p:cTn dur="500" fill="hold"/>
                        <p:tgtEl>
                          <p:spTgt spid="25"/>
                        </p:tgtEl>
                        <p:attrNameLst>
                          <p:attrName>ppt_w</p:attrName>
                        </p:attrNameLst>
                      </p:cBhvr>
                      <p:tavLst>
                        <p:tav tm="0">
                          <p:val>
                            <p:fltVal val="0"/>
                          </p:val>
                        </p:tav>
                        <p:tav tm="100000">
                          <p:val>
                            <p:strVal val="#ppt_w"/>
                          </p:val>
                        </p:tav>
                      </p:tavLst>
                    </p:anim>
                    <p:anim calcmode="lin" valueType="num">
                      <p:cBhvr>
                        <p:cTn dur="500" fill="hold"/>
                        <p:tgtEl>
                          <p:spTgt spid="25"/>
                        </p:tgtEl>
                        <p:attrNameLst>
                          <p:attrName>ppt_h</p:attrName>
                        </p:attrNameLst>
                      </p:cBhvr>
                      <p:tavLst>
                        <p:tav tm="0">
                          <p:val>
                            <p:strVal val="#ppt_h"/>
                          </p:val>
                        </p:tav>
                        <p:tav tm="100000">
                          <p:val>
                            <p:strVal val="#ppt_h"/>
                          </p:val>
                        </p:tav>
                      </p:tavLst>
                    </p:anim>
                  </p:childTnLst>
                </p:cTn>
              </p:par>
            </p:tnLst>
          </p:tmpl>
        </p:tmplLst>
      </p:bldP>
      <p:bldP spid="26" grpId="0">
        <p:tmplLst>
          <p:tmpl>
            <p:tnLst>
              <p:par>
                <p:cTn presetID="17" presetClass="entr" presetSubtype="1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500" fill="hold"/>
                        <p:tgtEl>
                          <p:spTgt spid="26"/>
                        </p:tgtEl>
                        <p:attrNameLst>
                          <p:attrName>ppt_w</p:attrName>
                        </p:attrNameLst>
                      </p:cBhvr>
                      <p:tavLst>
                        <p:tav tm="0">
                          <p:val>
                            <p:fltVal val="0"/>
                          </p:val>
                        </p:tav>
                        <p:tav tm="100000">
                          <p:val>
                            <p:strVal val="#ppt_w"/>
                          </p:val>
                        </p:tav>
                      </p:tavLst>
                    </p:anim>
                    <p:anim calcmode="lin" valueType="num">
                      <p:cBhvr>
                        <p:cTn dur="500" fill="hold"/>
                        <p:tgtEl>
                          <p:spTgt spid="26"/>
                        </p:tgtEl>
                        <p:attrNameLst>
                          <p:attrName>ppt_h</p:attrName>
                        </p:attrNameLst>
                      </p:cBhvr>
                      <p:tavLst>
                        <p:tav tm="0">
                          <p:val>
                            <p:strVal val="#ppt_h"/>
                          </p:val>
                        </p:tav>
                        <p:tav tm="100000">
                          <p:val>
                            <p:strVal val="#ppt_h"/>
                          </p:val>
                        </p:tav>
                      </p:tavLst>
                    </p:anim>
                  </p:childTnLst>
                </p:cTn>
              </p:par>
            </p:tnLst>
          </p:tmpl>
        </p:tmplLst>
      </p:bldP>
      <p:bldP spid="27" grpId="0">
        <p:tmplLst>
          <p:tmpl>
            <p:tnLst>
              <p:par>
                <p:cTn presetID="17" presetClass="entr" presetSubtype="10"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p:cTn dur="500" fill="hold"/>
                        <p:tgtEl>
                          <p:spTgt spid="27"/>
                        </p:tgtEl>
                        <p:attrNameLst>
                          <p:attrName>ppt_w</p:attrName>
                        </p:attrNameLst>
                      </p:cBhvr>
                      <p:tavLst>
                        <p:tav tm="0">
                          <p:val>
                            <p:fltVal val="0"/>
                          </p:val>
                        </p:tav>
                        <p:tav tm="100000">
                          <p:val>
                            <p:strVal val="#ppt_w"/>
                          </p:val>
                        </p:tav>
                      </p:tavLst>
                    </p:anim>
                    <p:anim calcmode="lin" valueType="num">
                      <p:cBhvr>
                        <p:cTn dur="500" fill="hold"/>
                        <p:tgtEl>
                          <p:spTgt spid="27"/>
                        </p:tgtEl>
                        <p:attrNameLst>
                          <p:attrName>ppt_h</p:attrName>
                        </p:attrNameLst>
                      </p:cBhvr>
                      <p:tavLst>
                        <p:tav tm="0">
                          <p:val>
                            <p:strVal val="#ppt_h"/>
                          </p:val>
                        </p:tav>
                        <p:tav tm="100000">
                          <p:val>
                            <p:strVal val="#ppt_h"/>
                          </p:val>
                        </p:tav>
                      </p:tavLst>
                    </p:anim>
                  </p:childTnLst>
                </p:cTn>
              </p:par>
            </p:tnLst>
          </p:tmpl>
        </p:tmplLst>
      </p:bldP>
      <p:bldP spid="28" grpId="0">
        <p:tmplLst>
          <p:tmpl>
            <p:tnLst>
              <p:par>
                <p:cTn presetID="17" presetClass="entr" presetSubtype="10"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p:cTn dur="500" fill="hold"/>
                        <p:tgtEl>
                          <p:spTgt spid="28"/>
                        </p:tgtEl>
                        <p:attrNameLst>
                          <p:attrName>ppt_w</p:attrName>
                        </p:attrNameLst>
                      </p:cBhvr>
                      <p:tavLst>
                        <p:tav tm="0">
                          <p:val>
                            <p:fltVal val="0"/>
                          </p:val>
                        </p:tav>
                        <p:tav tm="100000">
                          <p:val>
                            <p:strVal val="#ppt_w"/>
                          </p:val>
                        </p:tav>
                      </p:tavLst>
                    </p:anim>
                    <p:anim calcmode="lin" valueType="num">
                      <p:cBhvr>
                        <p:cTn dur="500" fill="hold"/>
                        <p:tgtEl>
                          <p:spTgt spid="28"/>
                        </p:tgtEl>
                        <p:attrNameLst>
                          <p:attrName>ppt_h</p:attrName>
                        </p:attrNameLst>
                      </p:cBhvr>
                      <p:tavLst>
                        <p:tav tm="0">
                          <p:val>
                            <p:strVal val="#ppt_h"/>
                          </p:val>
                        </p:tav>
                        <p:tav tm="100000">
                          <p:val>
                            <p:strVal val="#ppt_h"/>
                          </p:val>
                        </p:tav>
                      </p:tavLst>
                    </p:anim>
                  </p:childTnLst>
                </p:cTn>
              </p:par>
            </p:tnLst>
          </p:tmpl>
        </p:tmplLst>
      </p:bldP>
      <p:bldP spid="36" grpId="0"/>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xecutive4">
    <p:spTree>
      <p:nvGrpSpPr>
        <p:cNvPr id="1" name=""/>
        <p:cNvGrpSpPr/>
        <p:nvPr/>
      </p:nvGrpSpPr>
      <p:grpSpPr>
        <a:xfrm>
          <a:off x="0" y="0"/>
          <a:ext cx="0" cy="0"/>
          <a:chOff x="0" y="0"/>
          <a:chExt cx="0" cy="0"/>
        </a:xfrm>
      </p:grpSpPr>
      <p:sp>
        <p:nvSpPr>
          <p:cNvPr id="24" name="Picture Placeholder 30"/>
          <p:cNvSpPr>
            <a:spLocks noGrp="1"/>
          </p:cNvSpPr>
          <p:nvPr>
            <p:ph type="pic" sz="quarter" idx="19" hasCustomPrompt="1"/>
          </p:nvPr>
        </p:nvSpPr>
        <p:spPr>
          <a:xfrm>
            <a:off x="3598181" y="7696403"/>
            <a:ext cx="2880000" cy="2880000"/>
          </a:xfrm>
          <a:prstGeom prst="ellipse">
            <a:avLst/>
          </a:prstGeom>
          <a:noFill/>
          <a:ln>
            <a:noFill/>
          </a:ln>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0" name="Picture Placeholder 30"/>
          <p:cNvSpPr>
            <a:spLocks noGrp="1"/>
          </p:cNvSpPr>
          <p:nvPr>
            <p:ph type="pic" sz="quarter" idx="11" hasCustomPrompt="1"/>
          </p:nvPr>
        </p:nvSpPr>
        <p:spPr>
          <a:xfrm>
            <a:off x="3741619" y="289692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1" name="Picture Placeholder 30"/>
          <p:cNvSpPr>
            <a:spLocks noGrp="1"/>
          </p:cNvSpPr>
          <p:nvPr>
            <p:ph type="pic" sz="quarter" idx="12" hasCustomPrompt="1"/>
          </p:nvPr>
        </p:nvSpPr>
        <p:spPr>
          <a:xfrm>
            <a:off x="8551747" y="289692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2" name="Picture Placeholder 30"/>
          <p:cNvSpPr>
            <a:spLocks noGrp="1"/>
          </p:cNvSpPr>
          <p:nvPr>
            <p:ph type="pic" sz="quarter" idx="13" hasCustomPrompt="1"/>
          </p:nvPr>
        </p:nvSpPr>
        <p:spPr>
          <a:xfrm>
            <a:off x="13361872" y="289964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13" name="Picture Placeholder 30"/>
          <p:cNvSpPr>
            <a:spLocks noGrp="1"/>
          </p:cNvSpPr>
          <p:nvPr>
            <p:ph type="pic" sz="quarter" idx="14" hasCustomPrompt="1"/>
          </p:nvPr>
        </p:nvSpPr>
        <p:spPr>
          <a:xfrm>
            <a:off x="18171997" y="289964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8" name="Text Placeholder 12"/>
          <p:cNvSpPr>
            <a:spLocks noGrp="1"/>
          </p:cNvSpPr>
          <p:nvPr>
            <p:ph type="body" sz="quarter" idx="17"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7" name="Oval 16"/>
          <p:cNvSpPr/>
          <p:nvPr userDrawn="1"/>
        </p:nvSpPr>
        <p:spPr>
          <a:xfrm>
            <a:off x="3559446" y="271475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Oval 17"/>
          <p:cNvSpPr/>
          <p:nvPr userDrawn="1"/>
        </p:nvSpPr>
        <p:spPr>
          <a:xfrm>
            <a:off x="13179699" y="271475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Oval 20"/>
          <p:cNvSpPr/>
          <p:nvPr userDrawn="1"/>
        </p:nvSpPr>
        <p:spPr>
          <a:xfrm>
            <a:off x="17989824" y="271475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Oval 21"/>
          <p:cNvSpPr/>
          <p:nvPr userDrawn="1"/>
        </p:nvSpPr>
        <p:spPr>
          <a:xfrm>
            <a:off x="8369574" y="271475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Picture Placeholder 30"/>
          <p:cNvSpPr>
            <a:spLocks noGrp="1"/>
          </p:cNvSpPr>
          <p:nvPr>
            <p:ph type="pic" sz="quarter" idx="21" hasCustomPrompt="1"/>
          </p:nvPr>
        </p:nvSpPr>
        <p:spPr>
          <a:xfrm>
            <a:off x="13361872" y="768119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27" name="Picture Placeholder 30"/>
          <p:cNvSpPr>
            <a:spLocks noGrp="1"/>
          </p:cNvSpPr>
          <p:nvPr>
            <p:ph type="pic" sz="quarter" idx="22" hasCustomPrompt="1"/>
          </p:nvPr>
        </p:nvSpPr>
        <p:spPr>
          <a:xfrm>
            <a:off x="18171997" y="7681194"/>
            <a:ext cx="2880000" cy="288000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
        <p:nvSpPr>
          <p:cNvPr id="28" name="Oval 27"/>
          <p:cNvSpPr/>
          <p:nvPr userDrawn="1"/>
        </p:nvSpPr>
        <p:spPr>
          <a:xfrm>
            <a:off x="3398083" y="7514230"/>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Oval 35"/>
          <p:cNvSpPr/>
          <p:nvPr userDrawn="1"/>
        </p:nvSpPr>
        <p:spPr>
          <a:xfrm>
            <a:off x="13179699" y="749630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Oval 36"/>
          <p:cNvSpPr/>
          <p:nvPr userDrawn="1"/>
        </p:nvSpPr>
        <p:spPr>
          <a:xfrm>
            <a:off x="17989824" y="7496301"/>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Oval 37"/>
          <p:cNvSpPr/>
          <p:nvPr userDrawn="1"/>
        </p:nvSpPr>
        <p:spPr>
          <a:xfrm>
            <a:off x="8333716" y="7514230"/>
            <a:ext cx="3240000" cy="3240000"/>
          </a:xfrm>
          <a:prstGeom prst="ellipse">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Text Placeholder 12"/>
          <p:cNvSpPr>
            <a:spLocks noGrp="1"/>
          </p:cNvSpPr>
          <p:nvPr>
            <p:ph type="body" sz="quarter" idx="23" hasCustomPrompt="1"/>
          </p:nvPr>
        </p:nvSpPr>
        <p:spPr>
          <a:xfrm>
            <a:off x="2928709" y="5894029"/>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0" name="Text Placeholder 12"/>
          <p:cNvSpPr>
            <a:spLocks noGrp="1"/>
          </p:cNvSpPr>
          <p:nvPr>
            <p:ph type="body" sz="quarter" idx="24" hasCustomPrompt="1"/>
          </p:nvPr>
        </p:nvSpPr>
        <p:spPr>
          <a:xfrm>
            <a:off x="7738836" y="5894029"/>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1" name="Text Placeholder 12"/>
          <p:cNvSpPr>
            <a:spLocks noGrp="1"/>
          </p:cNvSpPr>
          <p:nvPr>
            <p:ph type="body" sz="quarter" idx="25" hasCustomPrompt="1"/>
          </p:nvPr>
        </p:nvSpPr>
        <p:spPr>
          <a:xfrm>
            <a:off x="12548961" y="5892669"/>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2" name="Text Placeholder 12"/>
          <p:cNvSpPr>
            <a:spLocks noGrp="1"/>
          </p:cNvSpPr>
          <p:nvPr>
            <p:ph type="body" sz="quarter" idx="26" hasCustomPrompt="1"/>
          </p:nvPr>
        </p:nvSpPr>
        <p:spPr>
          <a:xfrm>
            <a:off x="17359087" y="5913132"/>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3" name="Text Placeholder 12"/>
          <p:cNvSpPr>
            <a:spLocks noGrp="1"/>
          </p:cNvSpPr>
          <p:nvPr>
            <p:ph type="body" sz="quarter" idx="27" hasCustomPrompt="1"/>
          </p:nvPr>
        </p:nvSpPr>
        <p:spPr>
          <a:xfrm>
            <a:off x="2928709" y="10642526"/>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4" name="Text Placeholder 12"/>
          <p:cNvSpPr>
            <a:spLocks noGrp="1"/>
          </p:cNvSpPr>
          <p:nvPr>
            <p:ph type="body" sz="quarter" idx="28" hasCustomPrompt="1"/>
          </p:nvPr>
        </p:nvSpPr>
        <p:spPr>
          <a:xfrm>
            <a:off x="7738835" y="10642526"/>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5" name="Text Placeholder 12"/>
          <p:cNvSpPr>
            <a:spLocks noGrp="1"/>
          </p:cNvSpPr>
          <p:nvPr>
            <p:ph type="body" sz="quarter" idx="29" hasCustomPrompt="1"/>
          </p:nvPr>
        </p:nvSpPr>
        <p:spPr>
          <a:xfrm>
            <a:off x="12548961" y="10642526"/>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6" name="Text Placeholder 12"/>
          <p:cNvSpPr>
            <a:spLocks noGrp="1"/>
          </p:cNvSpPr>
          <p:nvPr>
            <p:ph type="body" sz="quarter" idx="30" hasCustomPrompt="1"/>
          </p:nvPr>
        </p:nvSpPr>
        <p:spPr>
          <a:xfrm>
            <a:off x="17359087" y="10642526"/>
            <a:ext cx="4086225" cy="487028"/>
          </a:xfrm>
          <a:prstGeom prst="rect">
            <a:avLst/>
          </a:prstGeom>
        </p:spPr>
        <p:txBody>
          <a:bodyPr anchor="ctr">
            <a:normAutofit/>
          </a:bodyPr>
          <a:lstStyle>
            <a:lvl1pPr marL="0" indent="0" algn="ctr">
              <a:buNone/>
              <a:defRPr sz="22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9" name="Text Placeholder 12"/>
          <p:cNvSpPr>
            <a:spLocks noGrp="1"/>
          </p:cNvSpPr>
          <p:nvPr>
            <p:ph type="body" sz="quarter" idx="31" hasCustomPrompt="1"/>
          </p:nvPr>
        </p:nvSpPr>
        <p:spPr>
          <a:xfrm>
            <a:off x="2928709" y="6473956"/>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0" name="Text Placeholder 12"/>
          <p:cNvSpPr>
            <a:spLocks noGrp="1"/>
          </p:cNvSpPr>
          <p:nvPr>
            <p:ph type="body" sz="quarter" idx="32" hasCustomPrompt="1"/>
          </p:nvPr>
        </p:nvSpPr>
        <p:spPr>
          <a:xfrm>
            <a:off x="7738836" y="6473956"/>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1" name="Text Placeholder 12"/>
          <p:cNvSpPr>
            <a:spLocks noGrp="1"/>
          </p:cNvSpPr>
          <p:nvPr>
            <p:ph type="body" sz="quarter" idx="33" hasCustomPrompt="1"/>
          </p:nvPr>
        </p:nvSpPr>
        <p:spPr>
          <a:xfrm>
            <a:off x="12548961" y="6472596"/>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2" name="Text Placeholder 12"/>
          <p:cNvSpPr>
            <a:spLocks noGrp="1"/>
          </p:cNvSpPr>
          <p:nvPr>
            <p:ph type="body" sz="quarter" idx="34" hasCustomPrompt="1"/>
          </p:nvPr>
        </p:nvSpPr>
        <p:spPr>
          <a:xfrm>
            <a:off x="17359087" y="6493059"/>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3" name="Text Placeholder 12"/>
          <p:cNvSpPr>
            <a:spLocks noGrp="1"/>
          </p:cNvSpPr>
          <p:nvPr>
            <p:ph type="body" sz="quarter" idx="35" hasCustomPrompt="1"/>
          </p:nvPr>
        </p:nvSpPr>
        <p:spPr>
          <a:xfrm>
            <a:off x="2928709" y="11222453"/>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4" name="Text Placeholder 12"/>
          <p:cNvSpPr>
            <a:spLocks noGrp="1"/>
          </p:cNvSpPr>
          <p:nvPr>
            <p:ph type="body" sz="quarter" idx="36" hasCustomPrompt="1"/>
          </p:nvPr>
        </p:nvSpPr>
        <p:spPr>
          <a:xfrm>
            <a:off x="7738835" y="11222453"/>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5" name="Text Placeholder 12"/>
          <p:cNvSpPr>
            <a:spLocks noGrp="1"/>
          </p:cNvSpPr>
          <p:nvPr>
            <p:ph type="body" sz="quarter" idx="37" hasCustomPrompt="1"/>
          </p:nvPr>
        </p:nvSpPr>
        <p:spPr>
          <a:xfrm>
            <a:off x="12548961" y="11222453"/>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7" name="Text Placeholder 12"/>
          <p:cNvSpPr>
            <a:spLocks noGrp="1"/>
          </p:cNvSpPr>
          <p:nvPr>
            <p:ph type="body" sz="quarter" idx="38" hasCustomPrompt="1"/>
          </p:nvPr>
        </p:nvSpPr>
        <p:spPr>
          <a:xfrm>
            <a:off x="17359087" y="11222453"/>
            <a:ext cx="4086225" cy="1132526"/>
          </a:xfrm>
          <a:prstGeom prst="rect">
            <a:avLst/>
          </a:prstGeom>
        </p:spPr>
        <p:txBody>
          <a:bodyPr anchor="t">
            <a:normAutofit/>
          </a:bodyPr>
          <a:lstStyle>
            <a:lvl1pPr marL="0" indent="0" algn="ctr">
              <a:lnSpc>
                <a:spcPct val="100000"/>
              </a:lnSpc>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8" name="TextBox 47"/>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5" name="Picture Placeholder 30"/>
          <p:cNvSpPr>
            <a:spLocks noGrp="1"/>
          </p:cNvSpPr>
          <p:nvPr>
            <p:ph type="pic" sz="quarter" idx="20" hasCustomPrompt="1"/>
          </p:nvPr>
        </p:nvSpPr>
        <p:spPr>
          <a:xfrm>
            <a:off x="8515898" y="7696403"/>
            <a:ext cx="2880000" cy="2880000"/>
          </a:xfrm>
          <a:prstGeom prst="ellipse">
            <a:avLst/>
          </a:prstGeom>
          <a:noFill/>
          <a:ln>
            <a:noFill/>
          </a:ln>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a:p>
            <a:endParaRPr lang="id-ID" dirty="0"/>
          </a:p>
        </p:txBody>
      </p:sp>
    </p:spTree>
    <p:extLst>
      <p:ext uri="{BB962C8B-B14F-4D97-AF65-F5344CB8AC3E}">
        <p14:creationId xmlns:p14="http://schemas.microsoft.com/office/powerpoint/2010/main" val="369715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53" presetClass="entr" presetSubtype="16"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par>
                                <p:cTn id="17" presetID="53" presetClass="entr" presetSubtype="16" fill="hold" grpId="0" nodeType="withEffect" nodePh="1">
                                  <p:stCondLst>
                                    <p:cond delay="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Effect transition="in" filter="fade">
                                      <p:cBhvr>
                                        <p:cTn id="21" dur="500"/>
                                        <p:tgtEl>
                                          <p:spTgt spid="17"/>
                                        </p:tgtEl>
                                      </p:cBhvr>
                                    </p:animEffect>
                                  </p:childTnLst>
                                </p:cTn>
                              </p:par>
                            </p:childTnLst>
                          </p:cTn>
                        </p:par>
                        <p:par>
                          <p:cTn id="22" fill="hold">
                            <p:stCondLst>
                              <p:cond delay="1250"/>
                            </p:stCondLst>
                            <p:childTnLst>
                              <p:par>
                                <p:cTn id="23" presetID="47" presetClass="entr" presetSubtype="0" fill="hold" grpId="0" nodeType="afterEffect">
                                  <p:stCondLst>
                                    <p:cond delay="0"/>
                                  </p:stCondLst>
                                  <p:childTnLst>
                                    <p:set>
                                      <p:cBhvr>
                                        <p:cTn id="24" dur="1" fill="hold">
                                          <p:stCondLst>
                                            <p:cond delay="0"/>
                                          </p:stCondLst>
                                        </p:cTn>
                                        <p:tgtEl>
                                          <p:spTgt spid="39">
                                            <p:txEl>
                                              <p:pRg st="0" end="0"/>
                                            </p:txEl>
                                          </p:spTgt>
                                        </p:tgtEl>
                                        <p:attrNameLst>
                                          <p:attrName>style.visibility</p:attrName>
                                        </p:attrNameLst>
                                      </p:cBhvr>
                                      <p:to>
                                        <p:strVal val="visible"/>
                                      </p:to>
                                    </p:set>
                                    <p:animEffect transition="in" filter="fade">
                                      <p:cBhvr>
                                        <p:cTn id="25" dur="500"/>
                                        <p:tgtEl>
                                          <p:spTgt spid="39">
                                            <p:txEl>
                                              <p:pRg st="0" end="0"/>
                                            </p:txEl>
                                          </p:spTgt>
                                        </p:tgtEl>
                                      </p:cBhvr>
                                    </p:animEffect>
                                    <p:anim calcmode="lin" valueType="num">
                                      <p:cBhvr>
                                        <p:cTn id="26"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p:cTn id="27" dur="500" fill="hold"/>
                                        <p:tgtEl>
                                          <p:spTgt spid="39">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29">
                                            <p:txEl>
                                              <p:pRg st="0" end="0"/>
                                            </p:txEl>
                                          </p:spTgt>
                                        </p:tgtEl>
                                        <p:attrNameLst>
                                          <p:attrName>style.visibility</p:attrName>
                                        </p:attrNameLst>
                                      </p:cBhvr>
                                      <p:to>
                                        <p:strVal val="visible"/>
                                      </p:to>
                                    </p:set>
                                    <p:animEffect transition="in" filter="fade">
                                      <p:cBhvr>
                                        <p:cTn id="30" dur="500"/>
                                        <p:tgtEl>
                                          <p:spTgt spid="29">
                                            <p:txEl>
                                              <p:pRg st="0" end="0"/>
                                            </p:txEl>
                                          </p:spTgt>
                                        </p:tgtEl>
                                      </p:cBhvr>
                                    </p:animEffect>
                                    <p:anim calcmode="lin" valueType="num">
                                      <p:cBhvr>
                                        <p:cTn id="31"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32" dur="5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par>
                          <p:cTn id="33" fill="hold">
                            <p:stCondLst>
                              <p:cond delay="1750"/>
                            </p:stCondLst>
                            <p:childTnLst>
                              <p:par>
                                <p:cTn id="34" presetID="53" presetClass="entr" presetSubtype="16" fill="hold" grpId="0"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500" fill="hold"/>
                                        <p:tgtEl>
                                          <p:spTgt spid="11"/>
                                        </p:tgtEl>
                                        <p:attrNameLst>
                                          <p:attrName>ppt_w</p:attrName>
                                        </p:attrNameLst>
                                      </p:cBhvr>
                                      <p:tavLst>
                                        <p:tav tm="0">
                                          <p:val>
                                            <p:fltVal val="0"/>
                                          </p:val>
                                        </p:tav>
                                        <p:tav tm="100000">
                                          <p:val>
                                            <p:strVal val="#ppt_w"/>
                                          </p:val>
                                        </p:tav>
                                      </p:tavLst>
                                    </p:anim>
                                    <p:anim calcmode="lin" valueType="num">
                                      <p:cBhvr>
                                        <p:cTn id="37" dur="500" fill="hold"/>
                                        <p:tgtEl>
                                          <p:spTgt spid="11"/>
                                        </p:tgtEl>
                                        <p:attrNameLst>
                                          <p:attrName>ppt_h</p:attrName>
                                        </p:attrNameLst>
                                      </p:cBhvr>
                                      <p:tavLst>
                                        <p:tav tm="0">
                                          <p:val>
                                            <p:fltVal val="0"/>
                                          </p:val>
                                        </p:tav>
                                        <p:tav tm="100000">
                                          <p:val>
                                            <p:strVal val="#ppt_h"/>
                                          </p:val>
                                        </p:tav>
                                      </p:tavLst>
                                    </p:anim>
                                    <p:animEffect transition="in" filter="fade">
                                      <p:cBhvr>
                                        <p:cTn id="38" dur="500"/>
                                        <p:tgtEl>
                                          <p:spTgt spid="11"/>
                                        </p:tgtEl>
                                      </p:cBhvr>
                                    </p:animEffect>
                                  </p:childTnLst>
                                </p:cTn>
                              </p:par>
                              <p:par>
                                <p:cTn id="39" presetID="53" presetClass="entr" presetSubtype="16" fill="hold" grpId="0" nodeType="withEffect" nodePh="1">
                                  <p:stCondLst>
                                    <p:cond delay="0"/>
                                  </p:stCondLst>
                                  <p:endCondLst>
                                    <p:cond evt="begin" delay="0">
                                      <p:tn val="39"/>
                                    </p:cond>
                                  </p:end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animEffect transition="in" filter="fade">
                                      <p:cBhvr>
                                        <p:cTn id="43" dur="500"/>
                                        <p:tgtEl>
                                          <p:spTgt spid="22"/>
                                        </p:tgtEl>
                                      </p:cBhvr>
                                    </p:animEffect>
                                  </p:childTnLst>
                                </p:cTn>
                              </p:par>
                            </p:childTnLst>
                          </p:cTn>
                        </p:par>
                        <p:par>
                          <p:cTn id="44" fill="hold">
                            <p:stCondLst>
                              <p:cond delay="2250"/>
                            </p:stCondLst>
                            <p:childTnLst>
                              <p:par>
                                <p:cTn id="45" presetID="47" presetClass="entr" presetSubtype="0" fill="hold" grpId="0" nodeType="afterEffect">
                                  <p:stCondLst>
                                    <p:cond delay="0"/>
                                  </p:stCondLst>
                                  <p:childTnLst>
                                    <p:set>
                                      <p:cBhvr>
                                        <p:cTn id="46" dur="1" fill="hold">
                                          <p:stCondLst>
                                            <p:cond delay="0"/>
                                          </p:stCondLst>
                                        </p:cTn>
                                        <p:tgtEl>
                                          <p:spTgt spid="40">
                                            <p:txEl>
                                              <p:pRg st="0" end="0"/>
                                            </p:txEl>
                                          </p:spTgt>
                                        </p:tgtEl>
                                        <p:attrNameLst>
                                          <p:attrName>style.visibility</p:attrName>
                                        </p:attrNameLst>
                                      </p:cBhvr>
                                      <p:to>
                                        <p:strVal val="visible"/>
                                      </p:to>
                                    </p:set>
                                    <p:animEffect transition="in" filter="fade">
                                      <p:cBhvr>
                                        <p:cTn id="47" dur="500"/>
                                        <p:tgtEl>
                                          <p:spTgt spid="40">
                                            <p:txEl>
                                              <p:pRg st="0" end="0"/>
                                            </p:txEl>
                                          </p:spTgt>
                                        </p:tgtEl>
                                      </p:cBhvr>
                                    </p:animEffect>
                                    <p:anim calcmode="lin" valueType="num">
                                      <p:cBhvr>
                                        <p:cTn id="48"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49" dur="500" fill="hold"/>
                                        <p:tgtEl>
                                          <p:spTgt spid="40">
                                            <p:txEl>
                                              <p:pRg st="0" end="0"/>
                                            </p:txEl>
                                          </p:spTgt>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30">
                                            <p:txEl>
                                              <p:pRg st="0" end="0"/>
                                            </p:txEl>
                                          </p:spTgt>
                                        </p:tgtEl>
                                        <p:attrNameLst>
                                          <p:attrName>style.visibility</p:attrName>
                                        </p:attrNameLst>
                                      </p:cBhvr>
                                      <p:to>
                                        <p:strVal val="visible"/>
                                      </p:to>
                                    </p:set>
                                    <p:animEffect transition="in" filter="fade">
                                      <p:cBhvr>
                                        <p:cTn id="52" dur="500"/>
                                        <p:tgtEl>
                                          <p:spTgt spid="30">
                                            <p:txEl>
                                              <p:pRg st="0" end="0"/>
                                            </p:txEl>
                                          </p:spTgt>
                                        </p:tgtEl>
                                      </p:cBhvr>
                                    </p:animEffect>
                                    <p:anim calcmode="lin" valueType="num">
                                      <p:cBhvr>
                                        <p:cTn id="53"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54" dur="5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par>
                          <p:cTn id="55" fill="hold">
                            <p:stCondLst>
                              <p:cond delay="2750"/>
                            </p:stCondLst>
                            <p:childTnLst>
                              <p:par>
                                <p:cTn id="56" presetID="53" presetClass="entr" presetSubtype="16" fill="hold" grpId="0" nodeType="afterEffect">
                                  <p:stCondLst>
                                    <p:cond delay="0"/>
                                  </p:stCondLst>
                                  <p:childTnLst>
                                    <p:set>
                                      <p:cBhvr>
                                        <p:cTn id="57" dur="1" fill="hold">
                                          <p:stCondLst>
                                            <p:cond delay="0"/>
                                          </p:stCondLst>
                                        </p:cTn>
                                        <p:tgtEl>
                                          <p:spTgt spid="12"/>
                                        </p:tgtEl>
                                        <p:attrNameLst>
                                          <p:attrName>style.visibility</p:attrName>
                                        </p:attrNameLst>
                                      </p:cBhvr>
                                      <p:to>
                                        <p:strVal val="visible"/>
                                      </p:to>
                                    </p:set>
                                    <p:anim calcmode="lin" valueType="num">
                                      <p:cBhvr>
                                        <p:cTn id="58" dur="500" fill="hold"/>
                                        <p:tgtEl>
                                          <p:spTgt spid="12"/>
                                        </p:tgtEl>
                                        <p:attrNameLst>
                                          <p:attrName>ppt_w</p:attrName>
                                        </p:attrNameLst>
                                      </p:cBhvr>
                                      <p:tavLst>
                                        <p:tav tm="0">
                                          <p:val>
                                            <p:fltVal val="0"/>
                                          </p:val>
                                        </p:tav>
                                        <p:tav tm="100000">
                                          <p:val>
                                            <p:strVal val="#ppt_w"/>
                                          </p:val>
                                        </p:tav>
                                      </p:tavLst>
                                    </p:anim>
                                    <p:anim calcmode="lin" valueType="num">
                                      <p:cBhvr>
                                        <p:cTn id="59" dur="500" fill="hold"/>
                                        <p:tgtEl>
                                          <p:spTgt spid="12"/>
                                        </p:tgtEl>
                                        <p:attrNameLst>
                                          <p:attrName>ppt_h</p:attrName>
                                        </p:attrNameLst>
                                      </p:cBhvr>
                                      <p:tavLst>
                                        <p:tav tm="0">
                                          <p:val>
                                            <p:fltVal val="0"/>
                                          </p:val>
                                        </p:tav>
                                        <p:tav tm="100000">
                                          <p:val>
                                            <p:strVal val="#ppt_h"/>
                                          </p:val>
                                        </p:tav>
                                      </p:tavLst>
                                    </p:anim>
                                    <p:animEffect transition="in" filter="fade">
                                      <p:cBhvr>
                                        <p:cTn id="60" dur="500"/>
                                        <p:tgtEl>
                                          <p:spTgt spid="12"/>
                                        </p:tgtEl>
                                      </p:cBhvr>
                                    </p:animEffect>
                                  </p:childTnLst>
                                </p:cTn>
                              </p:par>
                              <p:par>
                                <p:cTn id="61" presetID="53" presetClass="entr" presetSubtype="16" fill="hold" grpId="0" nodeType="withEffect" nodePh="1">
                                  <p:stCondLst>
                                    <p:cond delay="0"/>
                                  </p:stCondLst>
                                  <p:endCondLst>
                                    <p:cond evt="begin" delay="0">
                                      <p:tn val="61"/>
                                    </p:cond>
                                  </p:endCondLst>
                                  <p:childTnLst>
                                    <p:set>
                                      <p:cBhvr>
                                        <p:cTn id="62" dur="1" fill="hold">
                                          <p:stCondLst>
                                            <p:cond delay="0"/>
                                          </p:stCondLst>
                                        </p:cTn>
                                        <p:tgtEl>
                                          <p:spTgt spid="18"/>
                                        </p:tgtEl>
                                        <p:attrNameLst>
                                          <p:attrName>style.visibility</p:attrName>
                                        </p:attrNameLst>
                                      </p:cBhvr>
                                      <p:to>
                                        <p:strVal val="visible"/>
                                      </p:to>
                                    </p:set>
                                    <p:anim calcmode="lin" valueType="num">
                                      <p:cBhvr>
                                        <p:cTn id="63" dur="500" fill="hold"/>
                                        <p:tgtEl>
                                          <p:spTgt spid="18"/>
                                        </p:tgtEl>
                                        <p:attrNameLst>
                                          <p:attrName>ppt_w</p:attrName>
                                        </p:attrNameLst>
                                      </p:cBhvr>
                                      <p:tavLst>
                                        <p:tav tm="0">
                                          <p:val>
                                            <p:fltVal val="0"/>
                                          </p:val>
                                        </p:tav>
                                        <p:tav tm="100000">
                                          <p:val>
                                            <p:strVal val="#ppt_w"/>
                                          </p:val>
                                        </p:tav>
                                      </p:tavLst>
                                    </p:anim>
                                    <p:anim calcmode="lin" valueType="num">
                                      <p:cBhvr>
                                        <p:cTn id="64" dur="500" fill="hold"/>
                                        <p:tgtEl>
                                          <p:spTgt spid="18"/>
                                        </p:tgtEl>
                                        <p:attrNameLst>
                                          <p:attrName>ppt_h</p:attrName>
                                        </p:attrNameLst>
                                      </p:cBhvr>
                                      <p:tavLst>
                                        <p:tav tm="0">
                                          <p:val>
                                            <p:fltVal val="0"/>
                                          </p:val>
                                        </p:tav>
                                        <p:tav tm="100000">
                                          <p:val>
                                            <p:strVal val="#ppt_h"/>
                                          </p:val>
                                        </p:tav>
                                      </p:tavLst>
                                    </p:anim>
                                    <p:animEffect transition="in" filter="fade">
                                      <p:cBhvr>
                                        <p:cTn id="65" dur="500"/>
                                        <p:tgtEl>
                                          <p:spTgt spid="18"/>
                                        </p:tgtEl>
                                      </p:cBhvr>
                                    </p:animEffect>
                                  </p:childTnLst>
                                </p:cTn>
                              </p:par>
                            </p:childTnLst>
                          </p:cTn>
                        </p:par>
                        <p:par>
                          <p:cTn id="66" fill="hold">
                            <p:stCondLst>
                              <p:cond delay="3250"/>
                            </p:stCondLst>
                            <p:childTnLst>
                              <p:par>
                                <p:cTn id="67" presetID="47" presetClass="entr" presetSubtype="0" fill="hold" grpId="0" nodeType="afterEffect">
                                  <p:stCondLst>
                                    <p:cond delay="0"/>
                                  </p:stCondLst>
                                  <p:childTnLst>
                                    <p:set>
                                      <p:cBhvr>
                                        <p:cTn id="68" dur="1" fill="hold">
                                          <p:stCondLst>
                                            <p:cond delay="0"/>
                                          </p:stCondLst>
                                        </p:cTn>
                                        <p:tgtEl>
                                          <p:spTgt spid="41">
                                            <p:txEl>
                                              <p:pRg st="0" end="0"/>
                                            </p:txEl>
                                          </p:spTgt>
                                        </p:tgtEl>
                                        <p:attrNameLst>
                                          <p:attrName>style.visibility</p:attrName>
                                        </p:attrNameLst>
                                      </p:cBhvr>
                                      <p:to>
                                        <p:strVal val="visible"/>
                                      </p:to>
                                    </p:set>
                                    <p:animEffect transition="in" filter="fade">
                                      <p:cBhvr>
                                        <p:cTn id="69" dur="500"/>
                                        <p:tgtEl>
                                          <p:spTgt spid="41">
                                            <p:txEl>
                                              <p:pRg st="0" end="0"/>
                                            </p:txEl>
                                          </p:spTgt>
                                        </p:tgtEl>
                                      </p:cBhvr>
                                    </p:animEffect>
                                    <p:anim calcmode="lin" valueType="num">
                                      <p:cBhvr>
                                        <p:cTn id="70"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41">
                                            <p:txEl>
                                              <p:pRg st="0" end="0"/>
                                            </p:txEl>
                                          </p:spTgt>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31">
                                            <p:txEl>
                                              <p:pRg st="0" end="0"/>
                                            </p:txEl>
                                          </p:spTgt>
                                        </p:tgtEl>
                                        <p:attrNameLst>
                                          <p:attrName>style.visibility</p:attrName>
                                        </p:attrNameLst>
                                      </p:cBhvr>
                                      <p:to>
                                        <p:strVal val="visible"/>
                                      </p:to>
                                    </p:set>
                                    <p:animEffect transition="in" filter="fade">
                                      <p:cBhvr>
                                        <p:cTn id="74" dur="500"/>
                                        <p:tgtEl>
                                          <p:spTgt spid="31">
                                            <p:txEl>
                                              <p:pRg st="0" end="0"/>
                                            </p:txEl>
                                          </p:spTgt>
                                        </p:tgtEl>
                                      </p:cBhvr>
                                    </p:animEffect>
                                    <p:anim calcmode="lin" valueType="num">
                                      <p:cBhvr>
                                        <p:cTn id="75"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76"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77" fill="hold">
                            <p:stCondLst>
                              <p:cond delay="3750"/>
                            </p:stCondLst>
                            <p:childTnLst>
                              <p:par>
                                <p:cTn id="78" presetID="53" presetClass="entr" presetSubtype="16" fill="hold" grpId="0" nodeType="afterEffect">
                                  <p:stCondLst>
                                    <p:cond delay="0"/>
                                  </p:stCondLst>
                                  <p:childTnLst>
                                    <p:set>
                                      <p:cBhvr>
                                        <p:cTn id="79" dur="1" fill="hold">
                                          <p:stCondLst>
                                            <p:cond delay="0"/>
                                          </p:stCondLst>
                                        </p:cTn>
                                        <p:tgtEl>
                                          <p:spTgt spid="13"/>
                                        </p:tgtEl>
                                        <p:attrNameLst>
                                          <p:attrName>style.visibility</p:attrName>
                                        </p:attrNameLst>
                                      </p:cBhvr>
                                      <p:to>
                                        <p:strVal val="visible"/>
                                      </p:to>
                                    </p:set>
                                    <p:anim calcmode="lin" valueType="num">
                                      <p:cBhvr>
                                        <p:cTn id="80" dur="500" fill="hold"/>
                                        <p:tgtEl>
                                          <p:spTgt spid="13"/>
                                        </p:tgtEl>
                                        <p:attrNameLst>
                                          <p:attrName>ppt_w</p:attrName>
                                        </p:attrNameLst>
                                      </p:cBhvr>
                                      <p:tavLst>
                                        <p:tav tm="0">
                                          <p:val>
                                            <p:fltVal val="0"/>
                                          </p:val>
                                        </p:tav>
                                        <p:tav tm="100000">
                                          <p:val>
                                            <p:strVal val="#ppt_w"/>
                                          </p:val>
                                        </p:tav>
                                      </p:tavLst>
                                    </p:anim>
                                    <p:anim calcmode="lin" valueType="num">
                                      <p:cBhvr>
                                        <p:cTn id="81" dur="500" fill="hold"/>
                                        <p:tgtEl>
                                          <p:spTgt spid="13"/>
                                        </p:tgtEl>
                                        <p:attrNameLst>
                                          <p:attrName>ppt_h</p:attrName>
                                        </p:attrNameLst>
                                      </p:cBhvr>
                                      <p:tavLst>
                                        <p:tav tm="0">
                                          <p:val>
                                            <p:fltVal val="0"/>
                                          </p:val>
                                        </p:tav>
                                        <p:tav tm="100000">
                                          <p:val>
                                            <p:strVal val="#ppt_h"/>
                                          </p:val>
                                        </p:tav>
                                      </p:tavLst>
                                    </p:anim>
                                    <p:animEffect transition="in" filter="fade">
                                      <p:cBhvr>
                                        <p:cTn id="82" dur="500"/>
                                        <p:tgtEl>
                                          <p:spTgt spid="13"/>
                                        </p:tgtEl>
                                      </p:cBhvr>
                                    </p:animEffect>
                                  </p:childTnLst>
                                </p:cTn>
                              </p:par>
                              <p:par>
                                <p:cTn id="83" presetID="53" presetClass="entr" presetSubtype="16" fill="hold" grpId="0" nodeType="withEffect" nodePh="1">
                                  <p:stCondLst>
                                    <p:cond delay="0"/>
                                  </p:stCondLst>
                                  <p:endCondLst>
                                    <p:cond evt="begin" delay="0">
                                      <p:tn val="83"/>
                                    </p:cond>
                                  </p:endCondLst>
                                  <p:childTnLst>
                                    <p:set>
                                      <p:cBhvr>
                                        <p:cTn id="84" dur="1" fill="hold">
                                          <p:stCondLst>
                                            <p:cond delay="0"/>
                                          </p:stCondLst>
                                        </p:cTn>
                                        <p:tgtEl>
                                          <p:spTgt spid="21"/>
                                        </p:tgtEl>
                                        <p:attrNameLst>
                                          <p:attrName>style.visibility</p:attrName>
                                        </p:attrNameLst>
                                      </p:cBhvr>
                                      <p:to>
                                        <p:strVal val="visible"/>
                                      </p:to>
                                    </p:set>
                                    <p:anim calcmode="lin" valueType="num">
                                      <p:cBhvr>
                                        <p:cTn id="85" dur="500" fill="hold"/>
                                        <p:tgtEl>
                                          <p:spTgt spid="21"/>
                                        </p:tgtEl>
                                        <p:attrNameLst>
                                          <p:attrName>ppt_w</p:attrName>
                                        </p:attrNameLst>
                                      </p:cBhvr>
                                      <p:tavLst>
                                        <p:tav tm="0">
                                          <p:val>
                                            <p:fltVal val="0"/>
                                          </p:val>
                                        </p:tav>
                                        <p:tav tm="100000">
                                          <p:val>
                                            <p:strVal val="#ppt_w"/>
                                          </p:val>
                                        </p:tav>
                                      </p:tavLst>
                                    </p:anim>
                                    <p:anim calcmode="lin" valueType="num">
                                      <p:cBhvr>
                                        <p:cTn id="86" dur="500" fill="hold"/>
                                        <p:tgtEl>
                                          <p:spTgt spid="21"/>
                                        </p:tgtEl>
                                        <p:attrNameLst>
                                          <p:attrName>ppt_h</p:attrName>
                                        </p:attrNameLst>
                                      </p:cBhvr>
                                      <p:tavLst>
                                        <p:tav tm="0">
                                          <p:val>
                                            <p:fltVal val="0"/>
                                          </p:val>
                                        </p:tav>
                                        <p:tav tm="100000">
                                          <p:val>
                                            <p:strVal val="#ppt_h"/>
                                          </p:val>
                                        </p:tav>
                                      </p:tavLst>
                                    </p:anim>
                                    <p:animEffect transition="in" filter="fade">
                                      <p:cBhvr>
                                        <p:cTn id="87" dur="500"/>
                                        <p:tgtEl>
                                          <p:spTgt spid="21"/>
                                        </p:tgtEl>
                                      </p:cBhvr>
                                    </p:animEffect>
                                  </p:childTnLst>
                                </p:cTn>
                              </p:par>
                            </p:childTnLst>
                          </p:cTn>
                        </p:par>
                        <p:par>
                          <p:cTn id="88" fill="hold">
                            <p:stCondLst>
                              <p:cond delay="4250"/>
                            </p:stCondLst>
                            <p:childTnLst>
                              <p:par>
                                <p:cTn id="89" presetID="47" presetClass="entr" presetSubtype="0" fill="hold" grpId="0" nodeType="afterEffect">
                                  <p:stCondLst>
                                    <p:cond delay="0"/>
                                  </p:stCondLst>
                                  <p:childTnLst>
                                    <p:set>
                                      <p:cBhvr>
                                        <p:cTn id="90" dur="1" fill="hold">
                                          <p:stCondLst>
                                            <p:cond delay="0"/>
                                          </p:stCondLst>
                                        </p:cTn>
                                        <p:tgtEl>
                                          <p:spTgt spid="42">
                                            <p:txEl>
                                              <p:pRg st="0" end="0"/>
                                            </p:txEl>
                                          </p:spTgt>
                                        </p:tgtEl>
                                        <p:attrNameLst>
                                          <p:attrName>style.visibility</p:attrName>
                                        </p:attrNameLst>
                                      </p:cBhvr>
                                      <p:to>
                                        <p:strVal val="visible"/>
                                      </p:to>
                                    </p:set>
                                    <p:animEffect transition="in" filter="fade">
                                      <p:cBhvr>
                                        <p:cTn id="91" dur="500"/>
                                        <p:tgtEl>
                                          <p:spTgt spid="42">
                                            <p:txEl>
                                              <p:pRg st="0" end="0"/>
                                            </p:txEl>
                                          </p:spTgt>
                                        </p:tgtEl>
                                      </p:cBhvr>
                                    </p:animEffect>
                                    <p:anim calcmode="lin" valueType="num">
                                      <p:cBhvr>
                                        <p:cTn id="92"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93" dur="500" fill="hold"/>
                                        <p:tgtEl>
                                          <p:spTgt spid="42">
                                            <p:txEl>
                                              <p:pRg st="0" end="0"/>
                                            </p:txEl>
                                          </p:spTgt>
                                        </p:tgtEl>
                                        <p:attrNameLst>
                                          <p:attrName>ppt_y</p:attrName>
                                        </p:attrNameLst>
                                      </p:cBhvr>
                                      <p:tavLst>
                                        <p:tav tm="0">
                                          <p:val>
                                            <p:strVal val="#ppt_y-.1"/>
                                          </p:val>
                                        </p:tav>
                                        <p:tav tm="100000">
                                          <p:val>
                                            <p:strVal val="#ppt_y"/>
                                          </p:val>
                                        </p:tav>
                                      </p:tavLst>
                                    </p:anim>
                                  </p:childTnLst>
                                </p:cTn>
                              </p:par>
                              <p:par>
                                <p:cTn id="94" presetID="47" presetClass="entr" presetSubtype="0" fill="hold" grpId="0" nodeType="withEffect">
                                  <p:stCondLst>
                                    <p:cond delay="0"/>
                                  </p:stCondLst>
                                  <p:childTnLst>
                                    <p:set>
                                      <p:cBhvr>
                                        <p:cTn id="95" dur="1" fill="hold">
                                          <p:stCondLst>
                                            <p:cond delay="0"/>
                                          </p:stCondLst>
                                        </p:cTn>
                                        <p:tgtEl>
                                          <p:spTgt spid="32">
                                            <p:txEl>
                                              <p:pRg st="0" end="0"/>
                                            </p:txEl>
                                          </p:spTgt>
                                        </p:tgtEl>
                                        <p:attrNameLst>
                                          <p:attrName>style.visibility</p:attrName>
                                        </p:attrNameLst>
                                      </p:cBhvr>
                                      <p:to>
                                        <p:strVal val="visible"/>
                                      </p:to>
                                    </p:set>
                                    <p:animEffect transition="in" filter="fade">
                                      <p:cBhvr>
                                        <p:cTn id="96" dur="500"/>
                                        <p:tgtEl>
                                          <p:spTgt spid="32">
                                            <p:txEl>
                                              <p:pRg st="0" end="0"/>
                                            </p:txEl>
                                          </p:spTgt>
                                        </p:tgtEl>
                                      </p:cBhvr>
                                    </p:animEffect>
                                    <p:anim calcmode="lin" valueType="num">
                                      <p:cBhvr>
                                        <p:cTn id="97"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98" dur="5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par>
                          <p:cTn id="99" fill="hold">
                            <p:stCondLst>
                              <p:cond delay="4750"/>
                            </p:stCondLst>
                            <p:childTnLst>
                              <p:par>
                                <p:cTn id="100" presetID="53" presetClass="entr" presetSubtype="16" fill="hold" grpId="0" nodeType="afterEffect">
                                  <p:stCondLst>
                                    <p:cond delay="0"/>
                                  </p:stCondLst>
                                  <p:childTnLst>
                                    <p:set>
                                      <p:cBhvr>
                                        <p:cTn id="101" dur="1" fill="hold">
                                          <p:stCondLst>
                                            <p:cond delay="0"/>
                                          </p:stCondLst>
                                        </p:cTn>
                                        <p:tgtEl>
                                          <p:spTgt spid="24"/>
                                        </p:tgtEl>
                                        <p:attrNameLst>
                                          <p:attrName>style.visibility</p:attrName>
                                        </p:attrNameLst>
                                      </p:cBhvr>
                                      <p:to>
                                        <p:strVal val="visible"/>
                                      </p:to>
                                    </p:set>
                                    <p:anim calcmode="lin" valueType="num">
                                      <p:cBhvr>
                                        <p:cTn id="102" dur="500" fill="hold"/>
                                        <p:tgtEl>
                                          <p:spTgt spid="24"/>
                                        </p:tgtEl>
                                        <p:attrNameLst>
                                          <p:attrName>ppt_w</p:attrName>
                                        </p:attrNameLst>
                                      </p:cBhvr>
                                      <p:tavLst>
                                        <p:tav tm="0">
                                          <p:val>
                                            <p:fltVal val="0"/>
                                          </p:val>
                                        </p:tav>
                                        <p:tav tm="100000">
                                          <p:val>
                                            <p:strVal val="#ppt_w"/>
                                          </p:val>
                                        </p:tav>
                                      </p:tavLst>
                                    </p:anim>
                                    <p:anim calcmode="lin" valueType="num">
                                      <p:cBhvr>
                                        <p:cTn id="103" dur="500" fill="hold"/>
                                        <p:tgtEl>
                                          <p:spTgt spid="24"/>
                                        </p:tgtEl>
                                        <p:attrNameLst>
                                          <p:attrName>ppt_h</p:attrName>
                                        </p:attrNameLst>
                                      </p:cBhvr>
                                      <p:tavLst>
                                        <p:tav tm="0">
                                          <p:val>
                                            <p:fltVal val="0"/>
                                          </p:val>
                                        </p:tav>
                                        <p:tav tm="100000">
                                          <p:val>
                                            <p:strVal val="#ppt_h"/>
                                          </p:val>
                                        </p:tav>
                                      </p:tavLst>
                                    </p:anim>
                                    <p:animEffect transition="in" filter="fade">
                                      <p:cBhvr>
                                        <p:cTn id="104" dur="500"/>
                                        <p:tgtEl>
                                          <p:spTgt spid="24"/>
                                        </p:tgtEl>
                                      </p:cBhvr>
                                    </p:animEffect>
                                  </p:childTnLst>
                                </p:cTn>
                              </p:par>
                              <p:par>
                                <p:cTn id="105" presetID="53" presetClass="entr" presetSubtype="16" fill="hold" grpId="0" nodeType="withEffect" nodePh="1">
                                  <p:stCondLst>
                                    <p:cond delay="0"/>
                                  </p:stCondLst>
                                  <p:endCondLst>
                                    <p:cond evt="begin" delay="0">
                                      <p:tn val="105"/>
                                    </p:cond>
                                  </p:endCondLst>
                                  <p:childTnLst>
                                    <p:set>
                                      <p:cBhvr>
                                        <p:cTn id="106" dur="1" fill="hold">
                                          <p:stCondLst>
                                            <p:cond delay="0"/>
                                          </p:stCondLst>
                                        </p:cTn>
                                        <p:tgtEl>
                                          <p:spTgt spid="28"/>
                                        </p:tgtEl>
                                        <p:attrNameLst>
                                          <p:attrName>style.visibility</p:attrName>
                                        </p:attrNameLst>
                                      </p:cBhvr>
                                      <p:to>
                                        <p:strVal val="visible"/>
                                      </p:to>
                                    </p:set>
                                    <p:anim calcmode="lin" valueType="num">
                                      <p:cBhvr>
                                        <p:cTn id="107" dur="500" fill="hold"/>
                                        <p:tgtEl>
                                          <p:spTgt spid="28"/>
                                        </p:tgtEl>
                                        <p:attrNameLst>
                                          <p:attrName>ppt_w</p:attrName>
                                        </p:attrNameLst>
                                      </p:cBhvr>
                                      <p:tavLst>
                                        <p:tav tm="0">
                                          <p:val>
                                            <p:fltVal val="0"/>
                                          </p:val>
                                        </p:tav>
                                        <p:tav tm="100000">
                                          <p:val>
                                            <p:strVal val="#ppt_w"/>
                                          </p:val>
                                        </p:tav>
                                      </p:tavLst>
                                    </p:anim>
                                    <p:anim calcmode="lin" valueType="num">
                                      <p:cBhvr>
                                        <p:cTn id="108" dur="500" fill="hold"/>
                                        <p:tgtEl>
                                          <p:spTgt spid="28"/>
                                        </p:tgtEl>
                                        <p:attrNameLst>
                                          <p:attrName>ppt_h</p:attrName>
                                        </p:attrNameLst>
                                      </p:cBhvr>
                                      <p:tavLst>
                                        <p:tav tm="0">
                                          <p:val>
                                            <p:fltVal val="0"/>
                                          </p:val>
                                        </p:tav>
                                        <p:tav tm="100000">
                                          <p:val>
                                            <p:strVal val="#ppt_h"/>
                                          </p:val>
                                        </p:tav>
                                      </p:tavLst>
                                    </p:anim>
                                    <p:animEffect transition="in" filter="fade">
                                      <p:cBhvr>
                                        <p:cTn id="109" dur="500"/>
                                        <p:tgtEl>
                                          <p:spTgt spid="28"/>
                                        </p:tgtEl>
                                      </p:cBhvr>
                                    </p:animEffect>
                                  </p:childTnLst>
                                </p:cTn>
                              </p:par>
                            </p:childTnLst>
                          </p:cTn>
                        </p:par>
                        <p:par>
                          <p:cTn id="110" fill="hold">
                            <p:stCondLst>
                              <p:cond delay="5250"/>
                            </p:stCondLst>
                            <p:childTnLst>
                              <p:par>
                                <p:cTn id="111" presetID="47" presetClass="entr" presetSubtype="0" fill="hold" grpId="0" nodeType="afterEffect">
                                  <p:stCondLst>
                                    <p:cond delay="0"/>
                                  </p:stCondLst>
                                  <p:childTnLst>
                                    <p:set>
                                      <p:cBhvr>
                                        <p:cTn id="112" dur="1" fill="hold">
                                          <p:stCondLst>
                                            <p:cond delay="0"/>
                                          </p:stCondLst>
                                        </p:cTn>
                                        <p:tgtEl>
                                          <p:spTgt spid="43">
                                            <p:txEl>
                                              <p:pRg st="0" end="0"/>
                                            </p:txEl>
                                          </p:spTgt>
                                        </p:tgtEl>
                                        <p:attrNameLst>
                                          <p:attrName>style.visibility</p:attrName>
                                        </p:attrNameLst>
                                      </p:cBhvr>
                                      <p:to>
                                        <p:strVal val="visible"/>
                                      </p:to>
                                    </p:set>
                                    <p:animEffect transition="in" filter="fade">
                                      <p:cBhvr>
                                        <p:cTn id="113" dur="500"/>
                                        <p:tgtEl>
                                          <p:spTgt spid="43">
                                            <p:txEl>
                                              <p:pRg st="0" end="0"/>
                                            </p:txEl>
                                          </p:spTgt>
                                        </p:tgtEl>
                                      </p:cBhvr>
                                    </p:animEffect>
                                    <p:anim calcmode="lin" valueType="num">
                                      <p:cBhvr>
                                        <p:cTn id="114"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115" dur="500" fill="hold"/>
                                        <p:tgtEl>
                                          <p:spTgt spid="43">
                                            <p:txEl>
                                              <p:pRg st="0" end="0"/>
                                            </p:txEl>
                                          </p:spTgt>
                                        </p:tgtEl>
                                        <p:attrNameLst>
                                          <p:attrName>ppt_y</p:attrName>
                                        </p:attrNameLst>
                                      </p:cBhvr>
                                      <p:tavLst>
                                        <p:tav tm="0">
                                          <p:val>
                                            <p:strVal val="#ppt_y-.1"/>
                                          </p:val>
                                        </p:tav>
                                        <p:tav tm="100000">
                                          <p:val>
                                            <p:strVal val="#ppt_y"/>
                                          </p:val>
                                        </p:tav>
                                      </p:tavLst>
                                    </p:anim>
                                  </p:childTnLst>
                                </p:cTn>
                              </p:par>
                              <p:par>
                                <p:cTn id="116" presetID="47" presetClass="entr" presetSubtype="0" fill="hold" grpId="0" nodeType="withEffect">
                                  <p:stCondLst>
                                    <p:cond delay="0"/>
                                  </p:stCondLst>
                                  <p:childTnLst>
                                    <p:set>
                                      <p:cBhvr>
                                        <p:cTn id="117" dur="1" fill="hold">
                                          <p:stCondLst>
                                            <p:cond delay="0"/>
                                          </p:stCondLst>
                                        </p:cTn>
                                        <p:tgtEl>
                                          <p:spTgt spid="33">
                                            <p:txEl>
                                              <p:pRg st="0" end="0"/>
                                            </p:txEl>
                                          </p:spTgt>
                                        </p:tgtEl>
                                        <p:attrNameLst>
                                          <p:attrName>style.visibility</p:attrName>
                                        </p:attrNameLst>
                                      </p:cBhvr>
                                      <p:to>
                                        <p:strVal val="visible"/>
                                      </p:to>
                                    </p:set>
                                    <p:animEffect transition="in" filter="fade">
                                      <p:cBhvr>
                                        <p:cTn id="118" dur="500"/>
                                        <p:tgtEl>
                                          <p:spTgt spid="33">
                                            <p:txEl>
                                              <p:pRg st="0" end="0"/>
                                            </p:txEl>
                                          </p:spTgt>
                                        </p:tgtEl>
                                      </p:cBhvr>
                                    </p:animEffect>
                                    <p:anim calcmode="lin" valueType="num">
                                      <p:cBhvr>
                                        <p:cTn id="119"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120" dur="5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par>
                          <p:cTn id="121" fill="hold">
                            <p:stCondLst>
                              <p:cond delay="5750"/>
                            </p:stCondLst>
                            <p:childTnLst>
                              <p:par>
                                <p:cTn id="122" presetID="53" presetClass="entr" presetSubtype="16" fill="hold" grpId="0" nodeType="afterEffect">
                                  <p:stCondLst>
                                    <p:cond delay="0"/>
                                  </p:stCondLst>
                                  <p:childTnLst>
                                    <p:set>
                                      <p:cBhvr>
                                        <p:cTn id="123" dur="1" fill="hold">
                                          <p:stCondLst>
                                            <p:cond delay="0"/>
                                          </p:stCondLst>
                                        </p:cTn>
                                        <p:tgtEl>
                                          <p:spTgt spid="25"/>
                                        </p:tgtEl>
                                        <p:attrNameLst>
                                          <p:attrName>style.visibility</p:attrName>
                                        </p:attrNameLst>
                                      </p:cBhvr>
                                      <p:to>
                                        <p:strVal val="visible"/>
                                      </p:to>
                                    </p:set>
                                    <p:anim calcmode="lin" valueType="num">
                                      <p:cBhvr>
                                        <p:cTn id="124" dur="500" fill="hold"/>
                                        <p:tgtEl>
                                          <p:spTgt spid="25"/>
                                        </p:tgtEl>
                                        <p:attrNameLst>
                                          <p:attrName>ppt_w</p:attrName>
                                        </p:attrNameLst>
                                      </p:cBhvr>
                                      <p:tavLst>
                                        <p:tav tm="0">
                                          <p:val>
                                            <p:fltVal val="0"/>
                                          </p:val>
                                        </p:tav>
                                        <p:tav tm="100000">
                                          <p:val>
                                            <p:strVal val="#ppt_w"/>
                                          </p:val>
                                        </p:tav>
                                      </p:tavLst>
                                    </p:anim>
                                    <p:anim calcmode="lin" valueType="num">
                                      <p:cBhvr>
                                        <p:cTn id="125" dur="500" fill="hold"/>
                                        <p:tgtEl>
                                          <p:spTgt spid="25"/>
                                        </p:tgtEl>
                                        <p:attrNameLst>
                                          <p:attrName>ppt_h</p:attrName>
                                        </p:attrNameLst>
                                      </p:cBhvr>
                                      <p:tavLst>
                                        <p:tav tm="0">
                                          <p:val>
                                            <p:fltVal val="0"/>
                                          </p:val>
                                        </p:tav>
                                        <p:tav tm="100000">
                                          <p:val>
                                            <p:strVal val="#ppt_h"/>
                                          </p:val>
                                        </p:tav>
                                      </p:tavLst>
                                    </p:anim>
                                    <p:animEffect transition="in" filter="fade">
                                      <p:cBhvr>
                                        <p:cTn id="126" dur="500"/>
                                        <p:tgtEl>
                                          <p:spTgt spid="25"/>
                                        </p:tgtEl>
                                      </p:cBhvr>
                                    </p:animEffect>
                                  </p:childTnLst>
                                </p:cTn>
                              </p:par>
                              <p:par>
                                <p:cTn id="127" presetID="53" presetClass="entr" presetSubtype="16" fill="hold" grpId="0" nodeType="withEffect" nodePh="1">
                                  <p:stCondLst>
                                    <p:cond delay="0"/>
                                  </p:stCondLst>
                                  <p:endCondLst>
                                    <p:cond evt="begin" delay="0">
                                      <p:tn val="127"/>
                                    </p:cond>
                                  </p:endCondLst>
                                  <p:childTnLst>
                                    <p:set>
                                      <p:cBhvr>
                                        <p:cTn id="128" dur="1" fill="hold">
                                          <p:stCondLst>
                                            <p:cond delay="0"/>
                                          </p:stCondLst>
                                        </p:cTn>
                                        <p:tgtEl>
                                          <p:spTgt spid="38"/>
                                        </p:tgtEl>
                                        <p:attrNameLst>
                                          <p:attrName>style.visibility</p:attrName>
                                        </p:attrNameLst>
                                      </p:cBhvr>
                                      <p:to>
                                        <p:strVal val="visible"/>
                                      </p:to>
                                    </p:set>
                                    <p:anim calcmode="lin" valueType="num">
                                      <p:cBhvr>
                                        <p:cTn id="129" dur="500" fill="hold"/>
                                        <p:tgtEl>
                                          <p:spTgt spid="38"/>
                                        </p:tgtEl>
                                        <p:attrNameLst>
                                          <p:attrName>ppt_w</p:attrName>
                                        </p:attrNameLst>
                                      </p:cBhvr>
                                      <p:tavLst>
                                        <p:tav tm="0">
                                          <p:val>
                                            <p:fltVal val="0"/>
                                          </p:val>
                                        </p:tav>
                                        <p:tav tm="100000">
                                          <p:val>
                                            <p:strVal val="#ppt_w"/>
                                          </p:val>
                                        </p:tav>
                                      </p:tavLst>
                                    </p:anim>
                                    <p:anim calcmode="lin" valueType="num">
                                      <p:cBhvr>
                                        <p:cTn id="130" dur="500" fill="hold"/>
                                        <p:tgtEl>
                                          <p:spTgt spid="38"/>
                                        </p:tgtEl>
                                        <p:attrNameLst>
                                          <p:attrName>ppt_h</p:attrName>
                                        </p:attrNameLst>
                                      </p:cBhvr>
                                      <p:tavLst>
                                        <p:tav tm="0">
                                          <p:val>
                                            <p:fltVal val="0"/>
                                          </p:val>
                                        </p:tav>
                                        <p:tav tm="100000">
                                          <p:val>
                                            <p:strVal val="#ppt_h"/>
                                          </p:val>
                                        </p:tav>
                                      </p:tavLst>
                                    </p:anim>
                                    <p:animEffect transition="in" filter="fade">
                                      <p:cBhvr>
                                        <p:cTn id="131" dur="500"/>
                                        <p:tgtEl>
                                          <p:spTgt spid="38"/>
                                        </p:tgtEl>
                                      </p:cBhvr>
                                    </p:animEffect>
                                  </p:childTnLst>
                                </p:cTn>
                              </p:par>
                            </p:childTnLst>
                          </p:cTn>
                        </p:par>
                        <p:par>
                          <p:cTn id="132" fill="hold">
                            <p:stCondLst>
                              <p:cond delay="6250"/>
                            </p:stCondLst>
                            <p:childTnLst>
                              <p:par>
                                <p:cTn id="133" presetID="47" presetClass="entr" presetSubtype="0" fill="hold" grpId="0" nodeType="afterEffect">
                                  <p:stCondLst>
                                    <p:cond delay="0"/>
                                  </p:stCondLst>
                                  <p:childTnLst>
                                    <p:set>
                                      <p:cBhvr>
                                        <p:cTn id="134" dur="1" fill="hold">
                                          <p:stCondLst>
                                            <p:cond delay="0"/>
                                          </p:stCondLst>
                                        </p:cTn>
                                        <p:tgtEl>
                                          <p:spTgt spid="44">
                                            <p:txEl>
                                              <p:pRg st="0" end="0"/>
                                            </p:txEl>
                                          </p:spTgt>
                                        </p:tgtEl>
                                        <p:attrNameLst>
                                          <p:attrName>style.visibility</p:attrName>
                                        </p:attrNameLst>
                                      </p:cBhvr>
                                      <p:to>
                                        <p:strVal val="visible"/>
                                      </p:to>
                                    </p:set>
                                    <p:animEffect transition="in" filter="fade">
                                      <p:cBhvr>
                                        <p:cTn id="135" dur="500"/>
                                        <p:tgtEl>
                                          <p:spTgt spid="44">
                                            <p:txEl>
                                              <p:pRg st="0" end="0"/>
                                            </p:txEl>
                                          </p:spTgt>
                                        </p:tgtEl>
                                      </p:cBhvr>
                                    </p:animEffect>
                                    <p:anim calcmode="lin" valueType="num">
                                      <p:cBhvr>
                                        <p:cTn id="136"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137" dur="500" fill="hold"/>
                                        <p:tgtEl>
                                          <p:spTgt spid="44">
                                            <p:txEl>
                                              <p:pRg st="0" end="0"/>
                                            </p:txEl>
                                          </p:spTgt>
                                        </p:tgtEl>
                                        <p:attrNameLst>
                                          <p:attrName>ppt_y</p:attrName>
                                        </p:attrNameLst>
                                      </p:cBhvr>
                                      <p:tavLst>
                                        <p:tav tm="0">
                                          <p:val>
                                            <p:strVal val="#ppt_y-.1"/>
                                          </p:val>
                                        </p:tav>
                                        <p:tav tm="100000">
                                          <p:val>
                                            <p:strVal val="#ppt_y"/>
                                          </p:val>
                                        </p:tav>
                                      </p:tavLst>
                                    </p:anim>
                                  </p:childTnLst>
                                </p:cTn>
                              </p:par>
                              <p:par>
                                <p:cTn id="138" presetID="47" presetClass="entr" presetSubtype="0" fill="hold" grpId="0" nodeType="withEffect">
                                  <p:stCondLst>
                                    <p:cond delay="0"/>
                                  </p:stCondLst>
                                  <p:childTnLst>
                                    <p:set>
                                      <p:cBhvr>
                                        <p:cTn id="139" dur="1" fill="hold">
                                          <p:stCondLst>
                                            <p:cond delay="0"/>
                                          </p:stCondLst>
                                        </p:cTn>
                                        <p:tgtEl>
                                          <p:spTgt spid="34">
                                            <p:txEl>
                                              <p:pRg st="0" end="0"/>
                                            </p:txEl>
                                          </p:spTgt>
                                        </p:tgtEl>
                                        <p:attrNameLst>
                                          <p:attrName>style.visibility</p:attrName>
                                        </p:attrNameLst>
                                      </p:cBhvr>
                                      <p:to>
                                        <p:strVal val="visible"/>
                                      </p:to>
                                    </p:set>
                                    <p:animEffect transition="in" filter="fade">
                                      <p:cBhvr>
                                        <p:cTn id="140" dur="500"/>
                                        <p:tgtEl>
                                          <p:spTgt spid="34">
                                            <p:txEl>
                                              <p:pRg st="0" end="0"/>
                                            </p:txEl>
                                          </p:spTgt>
                                        </p:tgtEl>
                                      </p:cBhvr>
                                    </p:animEffect>
                                    <p:anim calcmode="lin" valueType="num">
                                      <p:cBhvr>
                                        <p:cTn id="141"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142" dur="500" fill="hold"/>
                                        <p:tgtEl>
                                          <p:spTgt spid="34">
                                            <p:txEl>
                                              <p:pRg st="0" end="0"/>
                                            </p:txEl>
                                          </p:spTgt>
                                        </p:tgtEl>
                                        <p:attrNameLst>
                                          <p:attrName>ppt_y</p:attrName>
                                        </p:attrNameLst>
                                      </p:cBhvr>
                                      <p:tavLst>
                                        <p:tav tm="0">
                                          <p:val>
                                            <p:strVal val="#ppt_y-.1"/>
                                          </p:val>
                                        </p:tav>
                                        <p:tav tm="100000">
                                          <p:val>
                                            <p:strVal val="#ppt_y"/>
                                          </p:val>
                                        </p:tav>
                                      </p:tavLst>
                                    </p:anim>
                                  </p:childTnLst>
                                </p:cTn>
                              </p:par>
                            </p:childTnLst>
                          </p:cTn>
                        </p:par>
                        <p:par>
                          <p:cTn id="143" fill="hold">
                            <p:stCondLst>
                              <p:cond delay="6750"/>
                            </p:stCondLst>
                            <p:childTnLst>
                              <p:par>
                                <p:cTn id="144" presetID="53" presetClass="entr" presetSubtype="16" fill="hold" grpId="0" nodeType="afterEffect">
                                  <p:stCondLst>
                                    <p:cond delay="0"/>
                                  </p:stCondLst>
                                  <p:childTnLst>
                                    <p:set>
                                      <p:cBhvr>
                                        <p:cTn id="145" dur="1" fill="hold">
                                          <p:stCondLst>
                                            <p:cond delay="0"/>
                                          </p:stCondLst>
                                        </p:cTn>
                                        <p:tgtEl>
                                          <p:spTgt spid="26"/>
                                        </p:tgtEl>
                                        <p:attrNameLst>
                                          <p:attrName>style.visibility</p:attrName>
                                        </p:attrNameLst>
                                      </p:cBhvr>
                                      <p:to>
                                        <p:strVal val="visible"/>
                                      </p:to>
                                    </p:set>
                                    <p:anim calcmode="lin" valueType="num">
                                      <p:cBhvr>
                                        <p:cTn id="146" dur="500" fill="hold"/>
                                        <p:tgtEl>
                                          <p:spTgt spid="26"/>
                                        </p:tgtEl>
                                        <p:attrNameLst>
                                          <p:attrName>ppt_w</p:attrName>
                                        </p:attrNameLst>
                                      </p:cBhvr>
                                      <p:tavLst>
                                        <p:tav tm="0">
                                          <p:val>
                                            <p:fltVal val="0"/>
                                          </p:val>
                                        </p:tav>
                                        <p:tav tm="100000">
                                          <p:val>
                                            <p:strVal val="#ppt_w"/>
                                          </p:val>
                                        </p:tav>
                                      </p:tavLst>
                                    </p:anim>
                                    <p:anim calcmode="lin" valueType="num">
                                      <p:cBhvr>
                                        <p:cTn id="147" dur="500" fill="hold"/>
                                        <p:tgtEl>
                                          <p:spTgt spid="26"/>
                                        </p:tgtEl>
                                        <p:attrNameLst>
                                          <p:attrName>ppt_h</p:attrName>
                                        </p:attrNameLst>
                                      </p:cBhvr>
                                      <p:tavLst>
                                        <p:tav tm="0">
                                          <p:val>
                                            <p:fltVal val="0"/>
                                          </p:val>
                                        </p:tav>
                                        <p:tav tm="100000">
                                          <p:val>
                                            <p:strVal val="#ppt_h"/>
                                          </p:val>
                                        </p:tav>
                                      </p:tavLst>
                                    </p:anim>
                                    <p:animEffect transition="in" filter="fade">
                                      <p:cBhvr>
                                        <p:cTn id="148" dur="500"/>
                                        <p:tgtEl>
                                          <p:spTgt spid="26"/>
                                        </p:tgtEl>
                                      </p:cBhvr>
                                    </p:animEffect>
                                  </p:childTnLst>
                                </p:cTn>
                              </p:par>
                              <p:par>
                                <p:cTn id="149" presetID="53" presetClass="entr" presetSubtype="16" fill="hold" grpId="0" nodeType="withEffect" nodePh="1">
                                  <p:stCondLst>
                                    <p:cond delay="0"/>
                                  </p:stCondLst>
                                  <p:endCondLst>
                                    <p:cond evt="begin" delay="0">
                                      <p:tn val="149"/>
                                    </p:cond>
                                  </p:endCondLst>
                                  <p:childTnLst>
                                    <p:set>
                                      <p:cBhvr>
                                        <p:cTn id="150" dur="1" fill="hold">
                                          <p:stCondLst>
                                            <p:cond delay="0"/>
                                          </p:stCondLst>
                                        </p:cTn>
                                        <p:tgtEl>
                                          <p:spTgt spid="36"/>
                                        </p:tgtEl>
                                        <p:attrNameLst>
                                          <p:attrName>style.visibility</p:attrName>
                                        </p:attrNameLst>
                                      </p:cBhvr>
                                      <p:to>
                                        <p:strVal val="visible"/>
                                      </p:to>
                                    </p:set>
                                    <p:anim calcmode="lin" valueType="num">
                                      <p:cBhvr>
                                        <p:cTn id="151" dur="500" fill="hold"/>
                                        <p:tgtEl>
                                          <p:spTgt spid="36"/>
                                        </p:tgtEl>
                                        <p:attrNameLst>
                                          <p:attrName>ppt_w</p:attrName>
                                        </p:attrNameLst>
                                      </p:cBhvr>
                                      <p:tavLst>
                                        <p:tav tm="0">
                                          <p:val>
                                            <p:fltVal val="0"/>
                                          </p:val>
                                        </p:tav>
                                        <p:tav tm="100000">
                                          <p:val>
                                            <p:strVal val="#ppt_w"/>
                                          </p:val>
                                        </p:tav>
                                      </p:tavLst>
                                    </p:anim>
                                    <p:anim calcmode="lin" valueType="num">
                                      <p:cBhvr>
                                        <p:cTn id="152" dur="500" fill="hold"/>
                                        <p:tgtEl>
                                          <p:spTgt spid="36"/>
                                        </p:tgtEl>
                                        <p:attrNameLst>
                                          <p:attrName>ppt_h</p:attrName>
                                        </p:attrNameLst>
                                      </p:cBhvr>
                                      <p:tavLst>
                                        <p:tav tm="0">
                                          <p:val>
                                            <p:fltVal val="0"/>
                                          </p:val>
                                        </p:tav>
                                        <p:tav tm="100000">
                                          <p:val>
                                            <p:strVal val="#ppt_h"/>
                                          </p:val>
                                        </p:tav>
                                      </p:tavLst>
                                    </p:anim>
                                    <p:animEffect transition="in" filter="fade">
                                      <p:cBhvr>
                                        <p:cTn id="153" dur="500"/>
                                        <p:tgtEl>
                                          <p:spTgt spid="36"/>
                                        </p:tgtEl>
                                      </p:cBhvr>
                                    </p:animEffect>
                                  </p:childTnLst>
                                </p:cTn>
                              </p:par>
                            </p:childTnLst>
                          </p:cTn>
                        </p:par>
                        <p:par>
                          <p:cTn id="154" fill="hold">
                            <p:stCondLst>
                              <p:cond delay="7250"/>
                            </p:stCondLst>
                            <p:childTnLst>
                              <p:par>
                                <p:cTn id="155" presetID="47" presetClass="entr" presetSubtype="0" fill="hold" grpId="0" nodeType="afterEffect">
                                  <p:stCondLst>
                                    <p:cond delay="0"/>
                                  </p:stCondLst>
                                  <p:childTnLst>
                                    <p:set>
                                      <p:cBhvr>
                                        <p:cTn id="156" dur="1" fill="hold">
                                          <p:stCondLst>
                                            <p:cond delay="0"/>
                                          </p:stCondLst>
                                        </p:cTn>
                                        <p:tgtEl>
                                          <p:spTgt spid="45">
                                            <p:txEl>
                                              <p:pRg st="0" end="0"/>
                                            </p:txEl>
                                          </p:spTgt>
                                        </p:tgtEl>
                                        <p:attrNameLst>
                                          <p:attrName>style.visibility</p:attrName>
                                        </p:attrNameLst>
                                      </p:cBhvr>
                                      <p:to>
                                        <p:strVal val="visible"/>
                                      </p:to>
                                    </p:set>
                                    <p:animEffect transition="in" filter="fade">
                                      <p:cBhvr>
                                        <p:cTn id="157" dur="500"/>
                                        <p:tgtEl>
                                          <p:spTgt spid="45">
                                            <p:txEl>
                                              <p:pRg st="0" end="0"/>
                                            </p:txEl>
                                          </p:spTgt>
                                        </p:tgtEl>
                                      </p:cBhvr>
                                    </p:animEffect>
                                    <p:anim calcmode="lin" valueType="num">
                                      <p:cBhvr>
                                        <p:cTn id="158"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159" dur="500" fill="hold"/>
                                        <p:tgtEl>
                                          <p:spTgt spid="45">
                                            <p:txEl>
                                              <p:pRg st="0" end="0"/>
                                            </p:txEl>
                                          </p:spTgt>
                                        </p:tgtEl>
                                        <p:attrNameLst>
                                          <p:attrName>ppt_y</p:attrName>
                                        </p:attrNameLst>
                                      </p:cBhvr>
                                      <p:tavLst>
                                        <p:tav tm="0">
                                          <p:val>
                                            <p:strVal val="#ppt_y-.1"/>
                                          </p:val>
                                        </p:tav>
                                        <p:tav tm="100000">
                                          <p:val>
                                            <p:strVal val="#ppt_y"/>
                                          </p:val>
                                        </p:tav>
                                      </p:tavLst>
                                    </p:anim>
                                  </p:childTnLst>
                                </p:cTn>
                              </p:par>
                              <p:par>
                                <p:cTn id="160" presetID="47" presetClass="entr" presetSubtype="0" fill="hold" grpId="0" nodeType="withEffect">
                                  <p:stCondLst>
                                    <p:cond delay="0"/>
                                  </p:stCondLst>
                                  <p:childTnLst>
                                    <p:set>
                                      <p:cBhvr>
                                        <p:cTn id="161" dur="1" fill="hold">
                                          <p:stCondLst>
                                            <p:cond delay="0"/>
                                          </p:stCondLst>
                                        </p:cTn>
                                        <p:tgtEl>
                                          <p:spTgt spid="35">
                                            <p:txEl>
                                              <p:pRg st="0" end="0"/>
                                            </p:txEl>
                                          </p:spTgt>
                                        </p:tgtEl>
                                        <p:attrNameLst>
                                          <p:attrName>style.visibility</p:attrName>
                                        </p:attrNameLst>
                                      </p:cBhvr>
                                      <p:to>
                                        <p:strVal val="visible"/>
                                      </p:to>
                                    </p:set>
                                    <p:animEffect transition="in" filter="fade">
                                      <p:cBhvr>
                                        <p:cTn id="162" dur="500"/>
                                        <p:tgtEl>
                                          <p:spTgt spid="35">
                                            <p:txEl>
                                              <p:pRg st="0" end="0"/>
                                            </p:txEl>
                                          </p:spTgt>
                                        </p:tgtEl>
                                      </p:cBhvr>
                                    </p:animEffect>
                                    <p:anim calcmode="lin" valueType="num">
                                      <p:cBhvr>
                                        <p:cTn id="16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164" dur="500" fill="hold"/>
                                        <p:tgtEl>
                                          <p:spTgt spid="35">
                                            <p:txEl>
                                              <p:pRg st="0" end="0"/>
                                            </p:txEl>
                                          </p:spTgt>
                                        </p:tgtEl>
                                        <p:attrNameLst>
                                          <p:attrName>ppt_y</p:attrName>
                                        </p:attrNameLst>
                                      </p:cBhvr>
                                      <p:tavLst>
                                        <p:tav tm="0">
                                          <p:val>
                                            <p:strVal val="#ppt_y-.1"/>
                                          </p:val>
                                        </p:tav>
                                        <p:tav tm="100000">
                                          <p:val>
                                            <p:strVal val="#ppt_y"/>
                                          </p:val>
                                        </p:tav>
                                      </p:tavLst>
                                    </p:anim>
                                  </p:childTnLst>
                                </p:cTn>
                              </p:par>
                            </p:childTnLst>
                          </p:cTn>
                        </p:par>
                        <p:par>
                          <p:cTn id="165" fill="hold">
                            <p:stCondLst>
                              <p:cond delay="7750"/>
                            </p:stCondLst>
                            <p:childTnLst>
                              <p:par>
                                <p:cTn id="166" presetID="53" presetClass="entr" presetSubtype="16" fill="hold" grpId="0" nodeType="afterEffect">
                                  <p:stCondLst>
                                    <p:cond delay="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500" fill="hold"/>
                                        <p:tgtEl>
                                          <p:spTgt spid="27"/>
                                        </p:tgtEl>
                                        <p:attrNameLst>
                                          <p:attrName>ppt_w</p:attrName>
                                        </p:attrNameLst>
                                      </p:cBhvr>
                                      <p:tavLst>
                                        <p:tav tm="0">
                                          <p:val>
                                            <p:fltVal val="0"/>
                                          </p:val>
                                        </p:tav>
                                        <p:tav tm="100000">
                                          <p:val>
                                            <p:strVal val="#ppt_w"/>
                                          </p:val>
                                        </p:tav>
                                      </p:tavLst>
                                    </p:anim>
                                    <p:anim calcmode="lin" valueType="num">
                                      <p:cBhvr>
                                        <p:cTn id="169" dur="500" fill="hold"/>
                                        <p:tgtEl>
                                          <p:spTgt spid="27"/>
                                        </p:tgtEl>
                                        <p:attrNameLst>
                                          <p:attrName>ppt_h</p:attrName>
                                        </p:attrNameLst>
                                      </p:cBhvr>
                                      <p:tavLst>
                                        <p:tav tm="0">
                                          <p:val>
                                            <p:fltVal val="0"/>
                                          </p:val>
                                        </p:tav>
                                        <p:tav tm="100000">
                                          <p:val>
                                            <p:strVal val="#ppt_h"/>
                                          </p:val>
                                        </p:tav>
                                      </p:tavLst>
                                    </p:anim>
                                    <p:animEffect transition="in" filter="fade">
                                      <p:cBhvr>
                                        <p:cTn id="170" dur="500"/>
                                        <p:tgtEl>
                                          <p:spTgt spid="27"/>
                                        </p:tgtEl>
                                      </p:cBhvr>
                                    </p:animEffect>
                                  </p:childTnLst>
                                </p:cTn>
                              </p:par>
                              <p:par>
                                <p:cTn id="171" presetID="53" presetClass="entr" presetSubtype="16" fill="hold" grpId="0" nodeType="withEffect" nodePh="1">
                                  <p:stCondLst>
                                    <p:cond delay="0"/>
                                  </p:stCondLst>
                                  <p:endCondLst>
                                    <p:cond evt="begin" delay="0">
                                      <p:tn val="171"/>
                                    </p:cond>
                                  </p:endCondLst>
                                  <p:childTnLst>
                                    <p:set>
                                      <p:cBhvr>
                                        <p:cTn id="172" dur="1" fill="hold">
                                          <p:stCondLst>
                                            <p:cond delay="0"/>
                                          </p:stCondLst>
                                        </p:cTn>
                                        <p:tgtEl>
                                          <p:spTgt spid="37"/>
                                        </p:tgtEl>
                                        <p:attrNameLst>
                                          <p:attrName>style.visibility</p:attrName>
                                        </p:attrNameLst>
                                      </p:cBhvr>
                                      <p:to>
                                        <p:strVal val="visible"/>
                                      </p:to>
                                    </p:set>
                                    <p:anim calcmode="lin" valueType="num">
                                      <p:cBhvr>
                                        <p:cTn id="173" dur="500" fill="hold"/>
                                        <p:tgtEl>
                                          <p:spTgt spid="37"/>
                                        </p:tgtEl>
                                        <p:attrNameLst>
                                          <p:attrName>ppt_w</p:attrName>
                                        </p:attrNameLst>
                                      </p:cBhvr>
                                      <p:tavLst>
                                        <p:tav tm="0">
                                          <p:val>
                                            <p:fltVal val="0"/>
                                          </p:val>
                                        </p:tav>
                                        <p:tav tm="100000">
                                          <p:val>
                                            <p:strVal val="#ppt_w"/>
                                          </p:val>
                                        </p:tav>
                                      </p:tavLst>
                                    </p:anim>
                                    <p:anim calcmode="lin" valueType="num">
                                      <p:cBhvr>
                                        <p:cTn id="174" dur="500" fill="hold"/>
                                        <p:tgtEl>
                                          <p:spTgt spid="37"/>
                                        </p:tgtEl>
                                        <p:attrNameLst>
                                          <p:attrName>ppt_h</p:attrName>
                                        </p:attrNameLst>
                                      </p:cBhvr>
                                      <p:tavLst>
                                        <p:tav tm="0">
                                          <p:val>
                                            <p:fltVal val="0"/>
                                          </p:val>
                                        </p:tav>
                                        <p:tav tm="100000">
                                          <p:val>
                                            <p:strVal val="#ppt_h"/>
                                          </p:val>
                                        </p:tav>
                                      </p:tavLst>
                                    </p:anim>
                                    <p:animEffect transition="in" filter="fade">
                                      <p:cBhvr>
                                        <p:cTn id="175" dur="500"/>
                                        <p:tgtEl>
                                          <p:spTgt spid="37"/>
                                        </p:tgtEl>
                                      </p:cBhvr>
                                    </p:animEffect>
                                  </p:childTnLst>
                                </p:cTn>
                              </p:par>
                            </p:childTnLst>
                          </p:cTn>
                        </p:par>
                        <p:par>
                          <p:cTn id="176" fill="hold">
                            <p:stCondLst>
                              <p:cond delay="8250"/>
                            </p:stCondLst>
                            <p:childTnLst>
                              <p:par>
                                <p:cTn id="177" presetID="47" presetClass="entr" presetSubtype="0" fill="hold" grpId="0" nodeType="afterEffect">
                                  <p:stCondLst>
                                    <p:cond delay="0"/>
                                  </p:stCondLst>
                                  <p:childTnLst>
                                    <p:set>
                                      <p:cBhvr>
                                        <p:cTn id="178" dur="1" fill="hold">
                                          <p:stCondLst>
                                            <p:cond delay="0"/>
                                          </p:stCondLst>
                                        </p:cTn>
                                        <p:tgtEl>
                                          <p:spTgt spid="46">
                                            <p:txEl>
                                              <p:pRg st="0" end="0"/>
                                            </p:txEl>
                                          </p:spTgt>
                                        </p:tgtEl>
                                        <p:attrNameLst>
                                          <p:attrName>style.visibility</p:attrName>
                                        </p:attrNameLst>
                                      </p:cBhvr>
                                      <p:to>
                                        <p:strVal val="visible"/>
                                      </p:to>
                                    </p:set>
                                    <p:animEffect transition="in" filter="fade">
                                      <p:cBhvr>
                                        <p:cTn id="179" dur="500"/>
                                        <p:tgtEl>
                                          <p:spTgt spid="46">
                                            <p:txEl>
                                              <p:pRg st="0" end="0"/>
                                            </p:txEl>
                                          </p:spTgt>
                                        </p:tgtEl>
                                      </p:cBhvr>
                                    </p:animEffect>
                                    <p:anim calcmode="lin" valueType="num">
                                      <p:cBhvr>
                                        <p:cTn id="180"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181" dur="500" fill="hold"/>
                                        <p:tgtEl>
                                          <p:spTgt spid="46">
                                            <p:txEl>
                                              <p:pRg st="0" end="0"/>
                                            </p:txEl>
                                          </p:spTgt>
                                        </p:tgtEl>
                                        <p:attrNameLst>
                                          <p:attrName>ppt_y</p:attrName>
                                        </p:attrNameLst>
                                      </p:cBhvr>
                                      <p:tavLst>
                                        <p:tav tm="0">
                                          <p:val>
                                            <p:strVal val="#ppt_y-.1"/>
                                          </p:val>
                                        </p:tav>
                                        <p:tav tm="100000">
                                          <p:val>
                                            <p:strVal val="#ppt_y"/>
                                          </p:val>
                                        </p:tav>
                                      </p:tavLst>
                                    </p:anim>
                                  </p:childTnLst>
                                </p:cTn>
                              </p:par>
                              <p:par>
                                <p:cTn id="182" presetID="47" presetClass="entr" presetSubtype="0" fill="hold" grpId="0" nodeType="withEffect">
                                  <p:stCondLst>
                                    <p:cond delay="0"/>
                                  </p:stCondLst>
                                  <p:childTnLst>
                                    <p:set>
                                      <p:cBhvr>
                                        <p:cTn id="183" dur="1" fill="hold">
                                          <p:stCondLst>
                                            <p:cond delay="0"/>
                                          </p:stCondLst>
                                        </p:cTn>
                                        <p:tgtEl>
                                          <p:spTgt spid="47">
                                            <p:txEl>
                                              <p:pRg st="0" end="0"/>
                                            </p:txEl>
                                          </p:spTgt>
                                        </p:tgtEl>
                                        <p:attrNameLst>
                                          <p:attrName>style.visibility</p:attrName>
                                        </p:attrNameLst>
                                      </p:cBhvr>
                                      <p:to>
                                        <p:strVal val="visible"/>
                                      </p:to>
                                    </p:set>
                                    <p:animEffect transition="in" filter="fade">
                                      <p:cBhvr>
                                        <p:cTn id="184" dur="500"/>
                                        <p:tgtEl>
                                          <p:spTgt spid="47">
                                            <p:txEl>
                                              <p:pRg st="0" end="0"/>
                                            </p:txEl>
                                          </p:spTgt>
                                        </p:tgtEl>
                                      </p:cBhvr>
                                    </p:animEffect>
                                    <p:anim calcmode="lin" valueType="num">
                                      <p:cBhvr>
                                        <p:cTn id="185"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186" dur="500" fill="hold"/>
                                        <p:tgtEl>
                                          <p:spTgt spid="4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0" grpId="0"/>
      <p:bldP spid="11" grpId="0"/>
      <p:bldP spid="12" grpId="0"/>
      <p:bldP spid="13"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17" grpId="0"/>
      <p:bldP spid="18" grpId="0"/>
      <p:bldP spid="21" grpId="0"/>
      <p:bldP spid="22" grpId="0"/>
      <p:bldP spid="26" grpId="0"/>
      <p:bldP spid="27" grpId="0"/>
      <p:bldP spid="28" grpId="0"/>
      <p:bldP spid="36" grpId="0"/>
      <p:bldP spid="37" grpId="0"/>
      <p:bldP spid="38" grpId="0"/>
      <p:bldP spid="39" grpId="0" build="p">
        <p:tmplLst>
          <p:tmpl lvl="1">
            <p:tnLst>
              <p:par>
                <p:cTn presetID="47" presetClass="entr" presetSubtype="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anim calcmode="lin" valueType="num">
                      <p:cBhvr>
                        <p:cTn dur="500" fill="hold"/>
                        <p:tgtEl>
                          <p:spTgt spid="39"/>
                        </p:tgtEl>
                        <p:attrNameLst>
                          <p:attrName>ppt_x</p:attrName>
                        </p:attrNameLst>
                      </p:cBhvr>
                      <p:tavLst>
                        <p:tav tm="0">
                          <p:val>
                            <p:strVal val="#ppt_x"/>
                          </p:val>
                        </p:tav>
                        <p:tav tm="100000">
                          <p:val>
                            <p:strVal val="#ppt_x"/>
                          </p:val>
                        </p:tav>
                      </p:tavLst>
                    </p:anim>
                    <p:anim calcmode="lin" valueType="num">
                      <p:cBhvr>
                        <p:cTn dur="500" fill="hold"/>
                        <p:tgtEl>
                          <p:spTgt spid="39"/>
                        </p:tgtEl>
                        <p:attrNameLst>
                          <p:attrName>ppt_y</p:attrName>
                        </p:attrNameLst>
                      </p:cBhvr>
                      <p:tavLst>
                        <p:tav tm="0">
                          <p:val>
                            <p:strVal val="#ppt_y-.1"/>
                          </p:val>
                        </p:tav>
                        <p:tav tm="100000">
                          <p:val>
                            <p:strVal val="#ppt_y"/>
                          </p:val>
                        </p:tav>
                      </p:tavLst>
                    </p:anim>
                  </p:childTnLst>
                </p:cTn>
              </p:par>
            </p:tnLst>
          </p:tmpl>
        </p:tmplLst>
      </p:bldP>
      <p:bldP spid="40" grpId="0" build="p">
        <p:tmplLst>
          <p:tmpl lvl="1">
            <p:tnLst>
              <p:par>
                <p:cTn presetID="47"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anim calcmode="lin" valueType="num">
                      <p:cBhvr>
                        <p:cTn dur="500" fill="hold"/>
                        <p:tgtEl>
                          <p:spTgt spid="40"/>
                        </p:tgtEl>
                        <p:attrNameLst>
                          <p:attrName>ppt_x</p:attrName>
                        </p:attrNameLst>
                      </p:cBhvr>
                      <p:tavLst>
                        <p:tav tm="0">
                          <p:val>
                            <p:strVal val="#ppt_x"/>
                          </p:val>
                        </p:tav>
                        <p:tav tm="100000">
                          <p:val>
                            <p:strVal val="#ppt_x"/>
                          </p:val>
                        </p:tav>
                      </p:tavLst>
                    </p:anim>
                    <p:anim calcmode="lin" valueType="num">
                      <p:cBhvr>
                        <p:cTn dur="500" fill="hold"/>
                        <p:tgtEl>
                          <p:spTgt spid="40"/>
                        </p:tgtEl>
                        <p:attrNameLst>
                          <p:attrName>ppt_y</p:attrName>
                        </p:attrNameLst>
                      </p:cBhvr>
                      <p:tavLst>
                        <p:tav tm="0">
                          <p:val>
                            <p:strVal val="#ppt_y-.1"/>
                          </p:val>
                        </p:tav>
                        <p:tav tm="100000">
                          <p:val>
                            <p:strVal val="#ppt_y"/>
                          </p:val>
                        </p:tav>
                      </p:tavLst>
                    </p:anim>
                  </p:childTnLst>
                </p:cTn>
              </p:par>
            </p:tnLst>
          </p:tmpl>
        </p:tmplLst>
      </p:bldP>
      <p:bldP spid="41" grpId="0" build="p">
        <p:tmplLst>
          <p:tmpl lvl="1">
            <p:tnLst>
              <p:par>
                <p:cTn presetID="47"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anim calcmode="lin" valueType="num">
                      <p:cBhvr>
                        <p:cTn dur="500" fill="hold"/>
                        <p:tgtEl>
                          <p:spTgt spid="41"/>
                        </p:tgtEl>
                        <p:attrNameLst>
                          <p:attrName>ppt_x</p:attrName>
                        </p:attrNameLst>
                      </p:cBhvr>
                      <p:tavLst>
                        <p:tav tm="0">
                          <p:val>
                            <p:strVal val="#ppt_x"/>
                          </p:val>
                        </p:tav>
                        <p:tav tm="100000">
                          <p:val>
                            <p:strVal val="#ppt_x"/>
                          </p:val>
                        </p:tav>
                      </p:tavLst>
                    </p:anim>
                    <p:anim calcmode="lin" valueType="num">
                      <p:cBhvr>
                        <p:cTn dur="500" fill="hold"/>
                        <p:tgtEl>
                          <p:spTgt spid="41"/>
                        </p:tgtEl>
                        <p:attrNameLst>
                          <p:attrName>ppt_y</p:attrName>
                        </p:attrNameLst>
                      </p:cBhvr>
                      <p:tavLst>
                        <p:tav tm="0">
                          <p:val>
                            <p:strVal val="#ppt_y-.1"/>
                          </p:val>
                        </p:tav>
                        <p:tav tm="100000">
                          <p:val>
                            <p:strVal val="#ppt_y"/>
                          </p:val>
                        </p:tav>
                      </p:tavLst>
                    </p:anim>
                  </p:childTnLst>
                </p:cTn>
              </p:par>
            </p:tnLst>
          </p:tmpl>
        </p:tmplLst>
      </p:bldP>
      <p:bldP spid="42" grpId="0" build="p">
        <p:tmplLst>
          <p:tmpl lvl="1">
            <p:tnLst>
              <p:par>
                <p:cTn presetID="47" presetClass="entr" presetSubtype="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anim calcmode="lin" valueType="num">
                      <p:cBhvr>
                        <p:cTn dur="500" fill="hold"/>
                        <p:tgtEl>
                          <p:spTgt spid="42"/>
                        </p:tgtEl>
                        <p:attrNameLst>
                          <p:attrName>ppt_x</p:attrName>
                        </p:attrNameLst>
                      </p:cBhvr>
                      <p:tavLst>
                        <p:tav tm="0">
                          <p:val>
                            <p:strVal val="#ppt_x"/>
                          </p:val>
                        </p:tav>
                        <p:tav tm="100000">
                          <p:val>
                            <p:strVal val="#ppt_x"/>
                          </p:val>
                        </p:tav>
                      </p:tavLst>
                    </p:anim>
                    <p:anim calcmode="lin" valueType="num">
                      <p:cBhvr>
                        <p:cTn dur="500" fill="hold"/>
                        <p:tgtEl>
                          <p:spTgt spid="42"/>
                        </p:tgtEl>
                        <p:attrNameLst>
                          <p:attrName>ppt_y</p:attrName>
                        </p:attrNameLst>
                      </p:cBhvr>
                      <p:tavLst>
                        <p:tav tm="0">
                          <p:val>
                            <p:strVal val="#ppt_y-.1"/>
                          </p:val>
                        </p:tav>
                        <p:tav tm="100000">
                          <p:val>
                            <p:strVal val="#ppt_y"/>
                          </p:val>
                        </p:tav>
                      </p:tavLst>
                    </p:anim>
                  </p:childTnLst>
                </p:cTn>
              </p:par>
            </p:tnLst>
          </p:tmpl>
        </p:tmplLst>
      </p:bldP>
      <p:bldP spid="43" grpId="0" build="p">
        <p:tmplLst>
          <p:tmpl lvl="1">
            <p:tnLst>
              <p:par>
                <p:cTn presetID="47"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anim calcmode="lin" valueType="num">
                      <p:cBhvr>
                        <p:cTn dur="500" fill="hold"/>
                        <p:tgtEl>
                          <p:spTgt spid="43"/>
                        </p:tgtEl>
                        <p:attrNameLst>
                          <p:attrName>ppt_x</p:attrName>
                        </p:attrNameLst>
                      </p:cBhvr>
                      <p:tavLst>
                        <p:tav tm="0">
                          <p:val>
                            <p:strVal val="#ppt_x"/>
                          </p:val>
                        </p:tav>
                        <p:tav tm="100000">
                          <p:val>
                            <p:strVal val="#ppt_x"/>
                          </p:val>
                        </p:tav>
                      </p:tavLst>
                    </p:anim>
                    <p:anim calcmode="lin" valueType="num">
                      <p:cBhvr>
                        <p:cTn dur="500" fill="hold"/>
                        <p:tgtEl>
                          <p:spTgt spid="43"/>
                        </p:tgtEl>
                        <p:attrNameLst>
                          <p:attrName>ppt_y</p:attrName>
                        </p:attrNameLst>
                      </p:cBhvr>
                      <p:tavLst>
                        <p:tav tm="0">
                          <p:val>
                            <p:strVal val="#ppt_y-.1"/>
                          </p:val>
                        </p:tav>
                        <p:tav tm="100000">
                          <p:val>
                            <p:strVal val="#ppt_y"/>
                          </p:val>
                        </p:tav>
                      </p:tavLst>
                    </p:anim>
                  </p:childTnLst>
                </p:cTn>
              </p:par>
            </p:tnLst>
          </p:tmpl>
        </p:tmplLst>
      </p:bldP>
      <p:bldP spid="44" grpId="0" build="p">
        <p:tmplLst>
          <p:tmpl lvl="1">
            <p:tnLst>
              <p:par>
                <p:cTn presetID="47"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anim calcmode="lin" valueType="num">
                      <p:cBhvr>
                        <p:cTn dur="500" fill="hold"/>
                        <p:tgtEl>
                          <p:spTgt spid="44"/>
                        </p:tgtEl>
                        <p:attrNameLst>
                          <p:attrName>ppt_x</p:attrName>
                        </p:attrNameLst>
                      </p:cBhvr>
                      <p:tavLst>
                        <p:tav tm="0">
                          <p:val>
                            <p:strVal val="#ppt_x"/>
                          </p:val>
                        </p:tav>
                        <p:tav tm="100000">
                          <p:val>
                            <p:strVal val="#ppt_x"/>
                          </p:val>
                        </p:tav>
                      </p:tavLst>
                    </p:anim>
                    <p:anim calcmode="lin" valueType="num">
                      <p:cBhvr>
                        <p:cTn dur="500" fill="hold"/>
                        <p:tgtEl>
                          <p:spTgt spid="44"/>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7"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47"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anim calcmode="lin" valueType="num">
                      <p:cBhvr>
                        <p:cTn dur="500" fill="hold"/>
                        <p:tgtEl>
                          <p:spTgt spid="46"/>
                        </p:tgtEl>
                        <p:attrNameLst>
                          <p:attrName>ppt_x</p:attrName>
                        </p:attrNameLst>
                      </p:cBhvr>
                      <p:tavLst>
                        <p:tav tm="0">
                          <p:val>
                            <p:strVal val="#ppt_x"/>
                          </p:val>
                        </p:tav>
                        <p:tav tm="100000">
                          <p:val>
                            <p:strVal val="#ppt_x"/>
                          </p:val>
                        </p:tav>
                      </p:tavLst>
                    </p:anim>
                    <p:anim calcmode="lin" valueType="num">
                      <p:cBhvr>
                        <p:cTn dur="500" fill="hold"/>
                        <p:tgtEl>
                          <p:spTgt spid="46"/>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7" presetClass="entr" presetSubtype="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anim calcmode="lin" valueType="num">
                      <p:cBhvr>
                        <p:cTn dur="500" fill="hold"/>
                        <p:tgtEl>
                          <p:spTgt spid="29"/>
                        </p:tgtEl>
                        <p:attrNameLst>
                          <p:attrName>ppt_x</p:attrName>
                        </p:attrNameLst>
                      </p:cBhvr>
                      <p:tavLst>
                        <p:tav tm="0">
                          <p:val>
                            <p:strVal val="#ppt_x"/>
                          </p:val>
                        </p:tav>
                        <p:tav tm="100000">
                          <p:val>
                            <p:strVal val="#ppt_x"/>
                          </p:val>
                        </p:tav>
                      </p:tavLst>
                    </p:anim>
                    <p:anim calcmode="lin" valueType="num">
                      <p:cBhvr>
                        <p:cTn dur="5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bldP spid="31" grpId="0" build="p"/>
      <p:bldP spid="32" grpId="0" build="p"/>
      <p:bldP spid="33" grpId="0" build="p"/>
      <p:bldP spid="34" grpId="0" build="p"/>
      <p:bldP spid="35" grpId="0" build="p"/>
      <p:bldP spid="47" grpId="0" build="p"/>
      <p:bldP spid="48" grpId="0"/>
      <p:bldP spid="25" grpId="0"/>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xecutive2">
    <p:spTree>
      <p:nvGrpSpPr>
        <p:cNvPr id="1" name=""/>
        <p:cNvGrpSpPr/>
        <p:nvPr/>
      </p:nvGrpSpPr>
      <p:grpSpPr>
        <a:xfrm>
          <a:off x="0" y="0"/>
          <a:ext cx="0" cy="0"/>
          <a:chOff x="0" y="0"/>
          <a:chExt cx="0" cy="0"/>
        </a:xfrm>
      </p:grpSpPr>
      <p:sp>
        <p:nvSpPr>
          <p:cNvPr id="41" name="Text Placeholder 12"/>
          <p:cNvSpPr>
            <a:spLocks noGrp="1"/>
          </p:cNvSpPr>
          <p:nvPr>
            <p:ph type="body" sz="quarter" idx="22" hasCustomPrompt="1"/>
          </p:nvPr>
        </p:nvSpPr>
        <p:spPr>
          <a:xfrm>
            <a:off x="2390095" y="8072755"/>
            <a:ext cx="4905374" cy="1410290"/>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1" name="Picture Placeholder 30"/>
          <p:cNvSpPr>
            <a:spLocks noGrp="1"/>
          </p:cNvSpPr>
          <p:nvPr>
            <p:ph type="pic" sz="quarter" idx="10" hasCustomPrompt="1"/>
          </p:nvPr>
        </p:nvSpPr>
        <p:spPr>
          <a:xfrm>
            <a:off x="3067957" y="3437731"/>
            <a:ext cx="3549650" cy="354965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id-ID" dirty="0"/>
              <a:t>picture</a:t>
            </a:r>
          </a:p>
          <a:p>
            <a:endParaRPr lang="id-ID" dirty="0"/>
          </a:p>
        </p:txBody>
      </p:sp>
      <p:sp>
        <p:nvSpPr>
          <p:cNvPr id="32" name="Picture Placeholder 30"/>
          <p:cNvSpPr>
            <a:spLocks noGrp="1"/>
          </p:cNvSpPr>
          <p:nvPr>
            <p:ph type="pic" sz="quarter" idx="11" hasCustomPrompt="1"/>
          </p:nvPr>
        </p:nvSpPr>
        <p:spPr>
          <a:xfrm>
            <a:off x="10420699" y="3437731"/>
            <a:ext cx="3549650" cy="354965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id-ID" dirty="0"/>
              <a:t>picture</a:t>
            </a:r>
          </a:p>
          <a:p>
            <a:endParaRPr lang="id-ID" dirty="0"/>
          </a:p>
        </p:txBody>
      </p:sp>
      <p:sp>
        <p:nvSpPr>
          <p:cNvPr id="33" name="Picture Placeholder 30"/>
          <p:cNvSpPr>
            <a:spLocks noGrp="1"/>
          </p:cNvSpPr>
          <p:nvPr>
            <p:ph type="pic" sz="quarter" idx="12" hasCustomPrompt="1"/>
          </p:nvPr>
        </p:nvSpPr>
        <p:spPr>
          <a:xfrm>
            <a:off x="17773441" y="3437731"/>
            <a:ext cx="3549650" cy="354965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id-ID" dirty="0"/>
              <a:t>picture</a:t>
            </a:r>
          </a:p>
          <a:p>
            <a:endParaRPr lang="id-ID" dirty="0"/>
          </a:p>
        </p:txBody>
      </p:sp>
      <p:sp>
        <p:nvSpPr>
          <p:cNvPr id="5" name="Text Placeholder 12"/>
          <p:cNvSpPr>
            <a:spLocks noGrp="1"/>
          </p:cNvSpPr>
          <p:nvPr>
            <p:ph type="body" sz="quarter" idx="17"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8" name="Oval 7"/>
          <p:cNvSpPr/>
          <p:nvPr userDrawn="1"/>
        </p:nvSpPr>
        <p:spPr>
          <a:xfrm>
            <a:off x="2889930" y="3259704"/>
            <a:ext cx="3905704" cy="3905704"/>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Oval 8"/>
          <p:cNvSpPr/>
          <p:nvPr userDrawn="1"/>
        </p:nvSpPr>
        <p:spPr>
          <a:xfrm>
            <a:off x="10242672" y="3259704"/>
            <a:ext cx="3905704" cy="3905704"/>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Oval 9"/>
          <p:cNvSpPr/>
          <p:nvPr userDrawn="1"/>
        </p:nvSpPr>
        <p:spPr>
          <a:xfrm>
            <a:off x="17595414" y="3259704"/>
            <a:ext cx="3905704" cy="3905704"/>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3" name="Straight Connector 12"/>
          <p:cNvCxnSpPr/>
          <p:nvPr userDrawn="1"/>
        </p:nvCxnSpPr>
        <p:spPr>
          <a:xfrm>
            <a:off x="3542004" y="9348314"/>
            <a:ext cx="2601557" cy="0"/>
          </a:xfrm>
          <a:prstGeom prst="line">
            <a:avLst/>
          </a:prstGeom>
          <a:ln w="381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a:off x="10894746" y="9348314"/>
            <a:ext cx="2601557" cy="0"/>
          </a:xfrm>
          <a:prstGeom prst="line">
            <a:avLst/>
          </a:prstGeom>
          <a:ln w="3810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18247488" y="9348314"/>
            <a:ext cx="2601557" cy="0"/>
          </a:xfrm>
          <a:prstGeom prst="line">
            <a:avLst/>
          </a:prstGeom>
          <a:ln w="381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21" name="Freeform 34"/>
          <p:cNvSpPr>
            <a:spLocks noChangeArrowheads="1"/>
          </p:cNvSpPr>
          <p:nvPr/>
        </p:nvSpPr>
        <p:spPr bwMode="auto">
          <a:xfrm>
            <a:off x="3366015" y="11229747"/>
            <a:ext cx="390439" cy="390439"/>
          </a:xfrm>
          <a:custGeom>
            <a:avLst/>
            <a:gdLst>
              <a:gd name="T0" fmla="*/ 488 w 540"/>
              <a:gd name="T1" fmla="*/ 0 h 540"/>
              <a:gd name="T2" fmla="*/ 56 w 540"/>
              <a:gd name="T3" fmla="*/ 0 h 540"/>
              <a:gd name="T4" fmla="*/ 0 w 540"/>
              <a:gd name="T5" fmla="*/ 56 h 540"/>
              <a:gd name="T6" fmla="*/ 0 w 540"/>
              <a:gd name="T7" fmla="*/ 483 h 540"/>
              <a:gd name="T8" fmla="*/ 56 w 540"/>
              <a:gd name="T9" fmla="*/ 539 h 540"/>
              <a:gd name="T10" fmla="*/ 488 w 540"/>
              <a:gd name="T11" fmla="*/ 539 h 540"/>
              <a:gd name="T12" fmla="*/ 539 w 540"/>
              <a:gd name="T13" fmla="*/ 483 h 540"/>
              <a:gd name="T14" fmla="*/ 539 w 540"/>
              <a:gd name="T15" fmla="*/ 56 h 540"/>
              <a:gd name="T16" fmla="*/ 488 w 540"/>
              <a:gd name="T17" fmla="*/ 0 h 540"/>
              <a:gd name="T18" fmla="*/ 426 w 540"/>
              <a:gd name="T19" fmla="*/ 195 h 540"/>
              <a:gd name="T20" fmla="*/ 226 w 540"/>
              <a:gd name="T21" fmla="*/ 411 h 540"/>
              <a:gd name="T22" fmla="*/ 108 w 540"/>
              <a:gd name="T23" fmla="*/ 380 h 540"/>
              <a:gd name="T24" fmla="*/ 216 w 540"/>
              <a:gd name="T25" fmla="*/ 349 h 540"/>
              <a:gd name="T26" fmla="*/ 149 w 540"/>
              <a:gd name="T27" fmla="*/ 298 h 540"/>
              <a:gd name="T28" fmla="*/ 175 w 540"/>
              <a:gd name="T29" fmla="*/ 298 h 540"/>
              <a:gd name="T30" fmla="*/ 118 w 540"/>
              <a:gd name="T31" fmla="*/ 226 h 540"/>
              <a:gd name="T32" fmla="*/ 149 w 540"/>
              <a:gd name="T33" fmla="*/ 236 h 540"/>
              <a:gd name="T34" fmla="*/ 128 w 540"/>
              <a:gd name="T35" fmla="*/ 138 h 540"/>
              <a:gd name="T36" fmla="*/ 277 w 540"/>
              <a:gd name="T37" fmla="*/ 215 h 540"/>
              <a:gd name="T38" fmla="*/ 401 w 540"/>
              <a:gd name="T39" fmla="*/ 149 h 540"/>
              <a:gd name="T40" fmla="*/ 447 w 540"/>
              <a:gd name="T41" fmla="*/ 133 h 540"/>
              <a:gd name="T42" fmla="*/ 416 w 540"/>
              <a:gd name="T43" fmla="*/ 174 h 540"/>
              <a:gd name="T44" fmla="*/ 452 w 540"/>
              <a:gd name="T45" fmla="*/ 164 h 540"/>
              <a:gd name="T46" fmla="*/ 426 w 540"/>
              <a:gd name="T47" fmla="*/ 19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0" h="540">
                <a:moveTo>
                  <a:pt x="488" y="0"/>
                </a:moveTo>
                <a:lnTo>
                  <a:pt x="56" y="0"/>
                </a:lnTo>
                <a:cubicBezTo>
                  <a:pt x="26" y="0"/>
                  <a:pt x="0" y="25"/>
                  <a:pt x="0" y="56"/>
                </a:cubicBezTo>
                <a:lnTo>
                  <a:pt x="0" y="483"/>
                </a:lnTo>
                <a:cubicBezTo>
                  <a:pt x="0" y="514"/>
                  <a:pt x="26" y="539"/>
                  <a:pt x="56" y="539"/>
                </a:cubicBezTo>
                <a:lnTo>
                  <a:pt x="488" y="539"/>
                </a:lnTo>
                <a:cubicBezTo>
                  <a:pt x="514" y="539"/>
                  <a:pt x="539" y="514"/>
                  <a:pt x="539" y="483"/>
                </a:cubicBezTo>
                <a:lnTo>
                  <a:pt x="539" y="56"/>
                </a:lnTo>
                <a:cubicBezTo>
                  <a:pt x="539" y="25"/>
                  <a:pt x="514" y="0"/>
                  <a:pt x="488" y="0"/>
                </a:cubicBezTo>
                <a:close/>
                <a:moveTo>
                  <a:pt x="426" y="195"/>
                </a:moveTo>
                <a:cubicBezTo>
                  <a:pt x="421" y="318"/>
                  <a:pt x="344" y="406"/>
                  <a:pt x="226" y="411"/>
                </a:cubicBezTo>
                <a:cubicBezTo>
                  <a:pt x="175" y="416"/>
                  <a:pt x="144" y="400"/>
                  <a:pt x="108" y="380"/>
                </a:cubicBezTo>
                <a:cubicBezTo>
                  <a:pt x="144" y="385"/>
                  <a:pt x="190" y="370"/>
                  <a:pt x="216" y="349"/>
                </a:cubicBezTo>
                <a:cubicBezTo>
                  <a:pt x="180" y="349"/>
                  <a:pt x="159" y="329"/>
                  <a:pt x="149" y="298"/>
                </a:cubicBezTo>
                <a:cubicBezTo>
                  <a:pt x="159" y="303"/>
                  <a:pt x="169" y="298"/>
                  <a:pt x="175" y="298"/>
                </a:cubicBezTo>
                <a:cubicBezTo>
                  <a:pt x="144" y="287"/>
                  <a:pt x="123" y="272"/>
                  <a:pt x="118" y="226"/>
                </a:cubicBezTo>
                <a:cubicBezTo>
                  <a:pt x="128" y="231"/>
                  <a:pt x="139" y="236"/>
                  <a:pt x="149" y="236"/>
                </a:cubicBezTo>
                <a:cubicBezTo>
                  <a:pt x="128" y="221"/>
                  <a:pt x="108" y="169"/>
                  <a:pt x="128" y="138"/>
                </a:cubicBezTo>
                <a:cubicBezTo>
                  <a:pt x="164" y="174"/>
                  <a:pt x="205" y="210"/>
                  <a:pt x="277" y="215"/>
                </a:cubicBezTo>
                <a:cubicBezTo>
                  <a:pt x="257" y="138"/>
                  <a:pt x="360" y="97"/>
                  <a:pt x="401" y="149"/>
                </a:cubicBezTo>
                <a:cubicBezTo>
                  <a:pt x="421" y="144"/>
                  <a:pt x="432" y="138"/>
                  <a:pt x="447" y="133"/>
                </a:cubicBezTo>
                <a:cubicBezTo>
                  <a:pt x="442" y="154"/>
                  <a:pt x="432" y="164"/>
                  <a:pt x="416" y="174"/>
                </a:cubicBezTo>
                <a:cubicBezTo>
                  <a:pt x="432" y="169"/>
                  <a:pt x="442" y="169"/>
                  <a:pt x="452" y="164"/>
                </a:cubicBezTo>
                <a:cubicBezTo>
                  <a:pt x="452" y="174"/>
                  <a:pt x="437" y="185"/>
                  <a:pt x="426" y="195"/>
                </a:cubicBezTo>
                <a:close/>
              </a:path>
            </a:pathLst>
          </a:custGeom>
          <a:solidFill>
            <a:schemeClr val="accent2"/>
          </a:solidFill>
          <a:ln>
            <a:noFill/>
          </a:ln>
          <a:effectLst/>
        </p:spPr>
        <p:txBody>
          <a:bodyPr wrap="none" anchor="ctr"/>
          <a:lstStyle/>
          <a:p>
            <a:endParaRPr lang="en-US"/>
          </a:p>
        </p:txBody>
      </p:sp>
      <p:sp>
        <p:nvSpPr>
          <p:cNvPr id="22" name="Freeform 28"/>
          <p:cNvSpPr>
            <a:spLocks noChangeArrowheads="1"/>
          </p:cNvSpPr>
          <p:nvPr/>
        </p:nvSpPr>
        <p:spPr bwMode="auto">
          <a:xfrm>
            <a:off x="4218216" y="11227698"/>
            <a:ext cx="391875" cy="395087"/>
          </a:xfrm>
          <a:custGeom>
            <a:avLst/>
            <a:gdLst>
              <a:gd name="T0" fmla="*/ 483 w 540"/>
              <a:gd name="T1" fmla="*/ 0 h 541"/>
              <a:gd name="T2" fmla="*/ 56 w 540"/>
              <a:gd name="T3" fmla="*/ 0 h 541"/>
              <a:gd name="T4" fmla="*/ 0 w 540"/>
              <a:gd name="T5" fmla="*/ 57 h 541"/>
              <a:gd name="T6" fmla="*/ 0 w 540"/>
              <a:gd name="T7" fmla="*/ 483 h 541"/>
              <a:gd name="T8" fmla="*/ 56 w 540"/>
              <a:gd name="T9" fmla="*/ 540 h 541"/>
              <a:gd name="T10" fmla="*/ 483 w 540"/>
              <a:gd name="T11" fmla="*/ 540 h 541"/>
              <a:gd name="T12" fmla="*/ 539 w 540"/>
              <a:gd name="T13" fmla="*/ 483 h 541"/>
              <a:gd name="T14" fmla="*/ 539 w 540"/>
              <a:gd name="T15" fmla="*/ 57 h 541"/>
              <a:gd name="T16" fmla="*/ 483 w 540"/>
              <a:gd name="T17" fmla="*/ 0 h 541"/>
              <a:gd name="T18" fmla="*/ 457 w 540"/>
              <a:gd name="T19" fmla="*/ 57 h 541"/>
              <a:gd name="T20" fmla="*/ 457 w 540"/>
              <a:gd name="T21" fmla="*/ 139 h 541"/>
              <a:gd name="T22" fmla="*/ 405 w 540"/>
              <a:gd name="T23" fmla="*/ 139 h 541"/>
              <a:gd name="T24" fmla="*/ 375 w 540"/>
              <a:gd name="T25" fmla="*/ 165 h 541"/>
              <a:gd name="T26" fmla="*/ 375 w 540"/>
              <a:gd name="T27" fmla="*/ 216 h 541"/>
              <a:gd name="T28" fmla="*/ 457 w 540"/>
              <a:gd name="T29" fmla="*/ 216 h 541"/>
              <a:gd name="T30" fmla="*/ 457 w 540"/>
              <a:gd name="T31" fmla="*/ 298 h 541"/>
              <a:gd name="T32" fmla="*/ 375 w 540"/>
              <a:gd name="T33" fmla="*/ 298 h 541"/>
              <a:gd name="T34" fmla="*/ 375 w 540"/>
              <a:gd name="T35" fmla="*/ 483 h 541"/>
              <a:gd name="T36" fmla="*/ 298 w 540"/>
              <a:gd name="T37" fmla="*/ 483 h 541"/>
              <a:gd name="T38" fmla="*/ 298 w 540"/>
              <a:gd name="T39" fmla="*/ 298 h 541"/>
              <a:gd name="T40" fmla="*/ 241 w 540"/>
              <a:gd name="T41" fmla="*/ 298 h 541"/>
              <a:gd name="T42" fmla="*/ 241 w 540"/>
              <a:gd name="T43" fmla="*/ 216 h 541"/>
              <a:gd name="T44" fmla="*/ 298 w 540"/>
              <a:gd name="T45" fmla="*/ 216 h 541"/>
              <a:gd name="T46" fmla="*/ 298 w 540"/>
              <a:gd name="T47" fmla="*/ 149 h 541"/>
              <a:gd name="T48" fmla="*/ 390 w 540"/>
              <a:gd name="T49" fmla="*/ 57 h 541"/>
              <a:gd name="T50" fmla="*/ 457 w 540"/>
              <a:gd name="T51" fmla="*/ 5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0" h="541">
                <a:moveTo>
                  <a:pt x="483" y="0"/>
                </a:moveTo>
                <a:lnTo>
                  <a:pt x="56" y="0"/>
                </a:lnTo>
                <a:cubicBezTo>
                  <a:pt x="25" y="0"/>
                  <a:pt x="0" y="26"/>
                  <a:pt x="0" y="57"/>
                </a:cubicBezTo>
                <a:lnTo>
                  <a:pt x="0" y="483"/>
                </a:lnTo>
                <a:cubicBezTo>
                  <a:pt x="0" y="514"/>
                  <a:pt x="25" y="540"/>
                  <a:pt x="56" y="540"/>
                </a:cubicBezTo>
                <a:lnTo>
                  <a:pt x="483" y="540"/>
                </a:lnTo>
                <a:cubicBezTo>
                  <a:pt x="513" y="540"/>
                  <a:pt x="539" y="514"/>
                  <a:pt x="539" y="483"/>
                </a:cubicBezTo>
                <a:lnTo>
                  <a:pt x="539" y="57"/>
                </a:lnTo>
                <a:cubicBezTo>
                  <a:pt x="539" y="26"/>
                  <a:pt x="513" y="0"/>
                  <a:pt x="483" y="0"/>
                </a:cubicBezTo>
                <a:close/>
                <a:moveTo>
                  <a:pt x="457" y="57"/>
                </a:moveTo>
                <a:lnTo>
                  <a:pt x="457" y="139"/>
                </a:lnTo>
                <a:lnTo>
                  <a:pt x="405" y="139"/>
                </a:lnTo>
                <a:cubicBezTo>
                  <a:pt x="385" y="139"/>
                  <a:pt x="375" y="149"/>
                  <a:pt x="375" y="165"/>
                </a:cubicBezTo>
                <a:lnTo>
                  <a:pt x="375" y="216"/>
                </a:lnTo>
                <a:lnTo>
                  <a:pt x="457" y="216"/>
                </a:lnTo>
                <a:lnTo>
                  <a:pt x="457" y="298"/>
                </a:lnTo>
                <a:lnTo>
                  <a:pt x="375" y="298"/>
                </a:lnTo>
                <a:lnTo>
                  <a:pt x="375" y="483"/>
                </a:lnTo>
                <a:lnTo>
                  <a:pt x="298" y="483"/>
                </a:lnTo>
                <a:lnTo>
                  <a:pt x="298" y="298"/>
                </a:lnTo>
                <a:lnTo>
                  <a:pt x="241" y="298"/>
                </a:lnTo>
                <a:lnTo>
                  <a:pt x="241" y="216"/>
                </a:lnTo>
                <a:lnTo>
                  <a:pt x="298" y="216"/>
                </a:lnTo>
                <a:lnTo>
                  <a:pt x="298" y="149"/>
                </a:lnTo>
                <a:cubicBezTo>
                  <a:pt x="298" y="98"/>
                  <a:pt x="339" y="57"/>
                  <a:pt x="390" y="57"/>
                </a:cubicBezTo>
                <a:lnTo>
                  <a:pt x="457" y="57"/>
                </a:lnTo>
                <a:close/>
              </a:path>
            </a:pathLst>
          </a:custGeom>
          <a:solidFill>
            <a:schemeClr val="accent4"/>
          </a:solidFill>
          <a:ln>
            <a:noFill/>
          </a:ln>
          <a:effectLst/>
        </p:spPr>
        <p:txBody>
          <a:bodyPr wrap="none" anchor="ctr"/>
          <a:lstStyle/>
          <a:p>
            <a:endParaRPr lang="en-US"/>
          </a:p>
        </p:txBody>
      </p:sp>
      <p:sp>
        <p:nvSpPr>
          <p:cNvPr id="23" name="Freeform 32"/>
          <p:cNvSpPr>
            <a:spLocks noChangeArrowheads="1"/>
          </p:cNvSpPr>
          <p:nvPr/>
        </p:nvSpPr>
        <p:spPr bwMode="auto">
          <a:xfrm>
            <a:off x="5071853" y="11228145"/>
            <a:ext cx="393641" cy="393641"/>
          </a:xfrm>
          <a:custGeom>
            <a:avLst/>
            <a:gdLst>
              <a:gd name="T0" fmla="*/ 489 w 541"/>
              <a:gd name="T1" fmla="*/ 0 h 541"/>
              <a:gd name="T2" fmla="*/ 57 w 541"/>
              <a:gd name="T3" fmla="*/ 0 h 541"/>
              <a:gd name="T4" fmla="*/ 0 w 541"/>
              <a:gd name="T5" fmla="*/ 57 h 541"/>
              <a:gd name="T6" fmla="*/ 0 w 541"/>
              <a:gd name="T7" fmla="*/ 484 h 541"/>
              <a:gd name="T8" fmla="*/ 57 w 541"/>
              <a:gd name="T9" fmla="*/ 540 h 541"/>
              <a:gd name="T10" fmla="*/ 489 w 541"/>
              <a:gd name="T11" fmla="*/ 540 h 541"/>
              <a:gd name="T12" fmla="*/ 540 w 541"/>
              <a:gd name="T13" fmla="*/ 484 h 541"/>
              <a:gd name="T14" fmla="*/ 540 w 541"/>
              <a:gd name="T15" fmla="*/ 57 h 541"/>
              <a:gd name="T16" fmla="*/ 489 w 541"/>
              <a:gd name="T17" fmla="*/ 0 h 541"/>
              <a:gd name="T18" fmla="*/ 298 w 541"/>
              <a:gd name="T19" fmla="*/ 386 h 541"/>
              <a:gd name="T20" fmla="*/ 242 w 541"/>
              <a:gd name="T21" fmla="*/ 360 h 541"/>
              <a:gd name="T22" fmla="*/ 216 w 541"/>
              <a:gd name="T23" fmla="*/ 448 h 541"/>
              <a:gd name="T24" fmla="*/ 211 w 541"/>
              <a:gd name="T25" fmla="*/ 453 h 541"/>
              <a:gd name="T26" fmla="*/ 185 w 541"/>
              <a:gd name="T27" fmla="*/ 463 h 541"/>
              <a:gd name="T28" fmla="*/ 160 w 541"/>
              <a:gd name="T29" fmla="*/ 432 h 541"/>
              <a:gd name="T30" fmla="*/ 160 w 541"/>
              <a:gd name="T31" fmla="*/ 432 h 541"/>
              <a:gd name="T32" fmla="*/ 160 w 541"/>
              <a:gd name="T33" fmla="*/ 432 h 541"/>
              <a:gd name="T34" fmla="*/ 160 w 541"/>
              <a:gd name="T35" fmla="*/ 427 h 541"/>
              <a:gd name="T36" fmla="*/ 211 w 541"/>
              <a:gd name="T37" fmla="*/ 278 h 541"/>
              <a:gd name="T38" fmla="*/ 206 w 541"/>
              <a:gd name="T39" fmla="*/ 237 h 541"/>
              <a:gd name="T40" fmla="*/ 252 w 541"/>
              <a:gd name="T41" fmla="*/ 175 h 541"/>
              <a:gd name="T42" fmla="*/ 288 w 541"/>
              <a:gd name="T43" fmla="*/ 211 h 541"/>
              <a:gd name="T44" fmla="*/ 262 w 541"/>
              <a:gd name="T45" fmla="*/ 293 h 541"/>
              <a:gd name="T46" fmla="*/ 298 w 541"/>
              <a:gd name="T47" fmla="*/ 329 h 541"/>
              <a:gd name="T48" fmla="*/ 386 w 541"/>
              <a:gd name="T49" fmla="*/ 237 h 541"/>
              <a:gd name="T50" fmla="*/ 273 w 541"/>
              <a:gd name="T51" fmla="*/ 129 h 541"/>
              <a:gd name="T52" fmla="*/ 160 w 541"/>
              <a:gd name="T53" fmla="*/ 237 h 541"/>
              <a:gd name="T54" fmla="*/ 170 w 541"/>
              <a:gd name="T55" fmla="*/ 288 h 541"/>
              <a:gd name="T56" fmla="*/ 175 w 541"/>
              <a:gd name="T57" fmla="*/ 299 h 541"/>
              <a:gd name="T58" fmla="*/ 149 w 541"/>
              <a:gd name="T59" fmla="*/ 329 h 541"/>
              <a:gd name="T60" fmla="*/ 124 w 541"/>
              <a:gd name="T61" fmla="*/ 314 h 541"/>
              <a:gd name="T62" fmla="*/ 103 w 541"/>
              <a:gd name="T63" fmla="*/ 232 h 541"/>
              <a:gd name="T64" fmla="*/ 268 w 541"/>
              <a:gd name="T65" fmla="*/ 72 h 541"/>
              <a:gd name="T66" fmla="*/ 437 w 541"/>
              <a:gd name="T67" fmla="*/ 232 h 541"/>
              <a:gd name="T68" fmla="*/ 298 w 541"/>
              <a:gd name="T69" fmla="*/ 386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41">
                <a:moveTo>
                  <a:pt x="489" y="0"/>
                </a:moveTo>
                <a:lnTo>
                  <a:pt x="57" y="0"/>
                </a:lnTo>
                <a:cubicBezTo>
                  <a:pt x="26" y="0"/>
                  <a:pt x="0" y="26"/>
                  <a:pt x="0" y="57"/>
                </a:cubicBezTo>
                <a:lnTo>
                  <a:pt x="0" y="484"/>
                </a:lnTo>
                <a:cubicBezTo>
                  <a:pt x="0" y="514"/>
                  <a:pt x="26" y="540"/>
                  <a:pt x="57" y="540"/>
                </a:cubicBezTo>
                <a:lnTo>
                  <a:pt x="489" y="540"/>
                </a:lnTo>
                <a:cubicBezTo>
                  <a:pt x="514" y="540"/>
                  <a:pt x="540" y="514"/>
                  <a:pt x="540" y="484"/>
                </a:cubicBezTo>
                <a:lnTo>
                  <a:pt x="540" y="57"/>
                </a:lnTo>
                <a:cubicBezTo>
                  <a:pt x="540" y="26"/>
                  <a:pt x="514" y="0"/>
                  <a:pt x="489" y="0"/>
                </a:cubicBezTo>
                <a:close/>
                <a:moveTo>
                  <a:pt x="298" y="386"/>
                </a:moveTo>
                <a:cubicBezTo>
                  <a:pt x="278" y="386"/>
                  <a:pt x="257" y="376"/>
                  <a:pt x="242" y="360"/>
                </a:cubicBezTo>
                <a:lnTo>
                  <a:pt x="216" y="448"/>
                </a:lnTo>
                <a:lnTo>
                  <a:pt x="211" y="453"/>
                </a:lnTo>
                <a:cubicBezTo>
                  <a:pt x="206" y="458"/>
                  <a:pt x="201" y="463"/>
                  <a:pt x="185" y="463"/>
                </a:cubicBezTo>
                <a:cubicBezTo>
                  <a:pt x="170" y="463"/>
                  <a:pt x="160" y="453"/>
                  <a:pt x="160" y="432"/>
                </a:cubicBezTo>
                <a:lnTo>
                  <a:pt x="160" y="432"/>
                </a:lnTo>
                <a:lnTo>
                  <a:pt x="160" y="432"/>
                </a:lnTo>
                <a:lnTo>
                  <a:pt x="160" y="427"/>
                </a:lnTo>
                <a:lnTo>
                  <a:pt x="211" y="278"/>
                </a:lnTo>
                <a:cubicBezTo>
                  <a:pt x="211" y="278"/>
                  <a:pt x="206" y="263"/>
                  <a:pt x="206" y="237"/>
                </a:cubicBezTo>
                <a:cubicBezTo>
                  <a:pt x="206" y="191"/>
                  <a:pt x="227" y="175"/>
                  <a:pt x="252" y="175"/>
                </a:cubicBezTo>
                <a:cubicBezTo>
                  <a:pt x="268" y="175"/>
                  <a:pt x="288" y="185"/>
                  <a:pt x="288" y="211"/>
                </a:cubicBezTo>
                <a:cubicBezTo>
                  <a:pt x="288" y="247"/>
                  <a:pt x="262" y="268"/>
                  <a:pt x="262" y="293"/>
                </a:cubicBezTo>
                <a:cubicBezTo>
                  <a:pt x="262" y="309"/>
                  <a:pt x="278" y="329"/>
                  <a:pt x="298" y="329"/>
                </a:cubicBezTo>
                <a:cubicBezTo>
                  <a:pt x="360" y="329"/>
                  <a:pt x="386" y="278"/>
                  <a:pt x="386" y="237"/>
                </a:cubicBezTo>
                <a:cubicBezTo>
                  <a:pt x="386" y="175"/>
                  <a:pt x="334" y="129"/>
                  <a:pt x="273" y="129"/>
                </a:cubicBezTo>
                <a:cubicBezTo>
                  <a:pt x="211" y="129"/>
                  <a:pt x="160" y="175"/>
                  <a:pt x="160" y="237"/>
                </a:cubicBezTo>
                <a:cubicBezTo>
                  <a:pt x="160" y="252"/>
                  <a:pt x="165" y="273"/>
                  <a:pt x="170" y="288"/>
                </a:cubicBezTo>
                <a:cubicBezTo>
                  <a:pt x="175" y="293"/>
                  <a:pt x="175" y="293"/>
                  <a:pt x="175" y="299"/>
                </a:cubicBezTo>
                <a:cubicBezTo>
                  <a:pt x="175" y="314"/>
                  <a:pt x="165" y="329"/>
                  <a:pt x="149" y="329"/>
                </a:cubicBezTo>
                <a:cubicBezTo>
                  <a:pt x="139" y="329"/>
                  <a:pt x="129" y="324"/>
                  <a:pt x="124" y="314"/>
                </a:cubicBezTo>
                <a:cubicBezTo>
                  <a:pt x="108" y="288"/>
                  <a:pt x="103" y="263"/>
                  <a:pt x="103" y="232"/>
                </a:cubicBezTo>
                <a:cubicBezTo>
                  <a:pt x="103" y="144"/>
                  <a:pt x="175" y="72"/>
                  <a:pt x="268" y="72"/>
                </a:cubicBezTo>
                <a:cubicBezTo>
                  <a:pt x="360" y="72"/>
                  <a:pt x="437" y="144"/>
                  <a:pt x="437" y="232"/>
                </a:cubicBezTo>
                <a:cubicBezTo>
                  <a:pt x="437" y="309"/>
                  <a:pt x="396" y="386"/>
                  <a:pt x="298" y="386"/>
                </a:cubicBezTo>
                <a:close/>
              </a:path>
            </a:pathLst>
          </a:custGeom>
          <a:solidFill>
            <a:schemeClr val="accent2"/>
          </a:solidFill>
          <a:ln>
            <a:noFill/>
          </a:ln>
          <a:effectLst/>
        </p:spPr>
        <p:txBody>
          <a:bodyPr wrap="none" anchor="ctr"/>
          <a:lstStyle/>
          <a:p>
            <a:endParaRPr lang="en-US"/>
          </a:p>
        </p:txBody>
      </p:sp>
      <p:sp>
        <p:nvSpPr>
          <p:cNvPr id="24" name="Freeform 23"/>
          <p:cNvSpPr/>
          <p:nvPr/>
        </p:nvSpPr>
        <p:spPr>
          <a:xfrm>
            <a:off x="5931550" y="11232154"/>
            <a:ext cx="388000" cy="388032"/>
          </a:xfrm>
          <a:custGeom>
            <a:avLst/>
            <a:gdLst/>
            <a:ahLst/>
            <a:cxnLst/>
            <a:rect l="l" t="t" r="r" b="b"/>
            <a:pathLst>
              <a:path w="195927" h="195943">
                <a:moveTo>
                  <a:pt x="56763" y="48093"/>
                </a:moveTo>
                <a:lnTo>
                  <a:pt x="90311" y="110983"/>
                </a:lnTo>
                <a:lnTo>
                  <a:pt x="90311" y="152315"/>
                </a:lnTo>
                <a:lnTo>
                  <a:pt x="103194" y="152315"/>
                </a:lnTo>
                <a:lnTo>
                  <a:pt x="103194" y="111749"/>
                </a:lnTo>
                <a:lnTo>
                  <a:pt x="137124" y="48093"/>
                </a:lnTo>
                <a:lnTo>
                  <a:pt x="122838" y="48093"/>
                </a:lnTo>
                <a:lnTo>
                  <a:pt x="102811" y="87893"/>
                </a:lnTo>
                <a:cubicBezTo>
                  <a:pt x="102737" y="88032"/>
                  <a:pt x="102120" y="89286"/>
                  <a:pt x="100962" y="91657"/>
                </a:cubicBezTo>
                <a:cubicBezTo>
                  <a:pt x="99803" y="94027"/>
                  <a:pt x="98549" y="96685"/>
                  <a:pt x="97199" y="99630"/>
                </a:cubicBezTo>
                <a:cubicBezTo>
                  <a:pt x="95915" y="96573"/>
                  <a:pt x="94719" y="93884"/>
                  <a:pt x="93611" y="91561"/>
                </a:cubicBezTo>
                <a:cubicBezTo>
                  <a:pt x="92503" y="89238"/>
                  <a:pt x="91913" y="88016"/>
                  <a:pt x="91841" y="87893"/>
                </a:cubicBezTo>
                <a:lnTo>
                  <a:pt x="72070" y="48093"/>
                </a:lnTo>
                <a:close/>
                <a:moveTo>
                  <a:pt x="36737" y="0"/>
                </a:moveTo>
                <a:lnTo>
                  <a:pt x="159192" y="0"/>
                </a:lnTo>
                <a:cubicBezTo>
                  <a:pt x="166030" y="78"/>
                  <a:pt x="172209" y="1750"/>
                  <a:pt x="177730" y="5017"/>
                </a:cubicBezTo>
                <a:cubicBezTo>
                  <a:pt x="183250" y="8285"/>
                  <a:pt x="187643" y="12679"/>
                  <a:pt x="190910" y="18199"/>
                </a:cubicBezTo>
                <a:cubicBezTo>
                  <a:pt x="194177" y="23720"/>
                  <a:pt x="195849" y="29900"/>
                  <a:pt x="195927" y="36739"/>
                </a:cubicBezTo>
                <a:lnTo>
                  <a:pt x="195927" y="159203"/>
                </a:lnTo>
                <a:cubicBezTo>
                  <a:pt x="195849" y="166042"/>
                  <a:pt x="194177" y="172222"/>
                  <a:pt x="190910" y="177743"/>
                </a:cubicBezTo>
                <a:cubicBezTo>
                  <a:pt x="187643" y="183264"/>
                  <a:pt x="183250" y="187658"/>
                  <a:pt x="177730" y="190925"/>
                </a:cubicBezTo>
                <a:cubicBezTo>
                  <a:pt x="172209" y="194192"/>
                  <a:pt x="166030" y="195865"/>
                  <a:pt x="159192" y="195943"/>
                </a:cubicBezTo>
                <a:lnTo>
                  <a:pt x="36737" y="195943"/>
                </a:lnTo>
                <a:cubicBezTo>
                  <a:pt x="29898" y="195865"/>
                  <a:pt x="23719" y="194192"/>
                  <a:pt x="18198" y="190925"/>
                </a:cubicBezTo>
                <a:cubicBezTo>
                  <a:pt x="12678" y="187658"/>
                  <a:pt x="8284" y="183264"/>
                  <a:pt x="5017" y="177743"/>
                </a:cubicBezTo>
                <a:cubicBezTo>
                  <a:pt x="1751" y="172222"/>
                  <a:pt x="78" y="166042"/>
                  <a:pt x="0" y="159203"/>
                </a:cubicBezTo>
                <a:lnTo>
                  <a:pt x="0" y="36739"/>
                </a:lnTo>
                <a:cubicBezTo>
                  <a:pt x="78" y="29900"/>
                  <a:pt x="1751" y="23720"/>
                  <a:pt x="5017" y="18199"/>
                </a:cubicBezTo>
                <a:cubicBezTo>
                  <a:pt x="8284" y="12679"/>
                  <a:pt x="12678" y="8285"/>
                  <a:pt x="18198" y="5017"/>
                </a:cubicBezTo>
                <a:cubicBezTo>
                  <a:pt x="23719" y="1750"/>
                  <a:pt x="29898" y="78"/>
                  <a:pt x="3673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Freeform 34"/>
          <p:cNvSpPr>
            <a:spLocks noChangeArrowheads="1"/>
          </p:cNvSpPr>
          <p:nvPr/>
        </p:nvSpPr>
        <p:spPr bwMode="auto">
          <a:xfrm>
            <a:off x="10718757" y="11229747"/>
            <a:ext cx="390439" cy="390439"/>
          </a:xfrm>
          <a:custGeom>
            <a:avLst/>
            <a:gdLst>
              <a:gd name="T0" fmla="*/ 488 w 540"/>
              <a:gd name="T1" fmla="*/ 0 h 540"/>
              <a:gd name="T2" fmla="*/ 56 w 540"/>
              <a:gd name="T3" fmla="*/ 0 h 540"/>
              <a:gd name="T4" fmla="*/ 0 w 540"/>
              <a:gd name="T5" fmla="*/ 56 h 540"/>
              <a:gd name="T6" fmla="*/ 0 w 540"/>
              <a:gd name="T7" fmla="*/ 483 h 540"/>
              <a:gd name="T8" fmla="*/ 56 w 540"/>
              <a:gd name="T9" fmla="*/ 539 h 540"/>
              <a:gd name="T10" fmla="*/ 488 w 540"/>
              <a:gd name="T11" fmla="*/ 539 h 540"/>
              <a:gd name="T12" fmla="*/ 539 w 540"/>
              <a:gd name="T13" fmla="*/ 483 h 540"/>
              <a:gd name="T14" fmla="*/ 539 w 540"/>
              <a:gd name="T15" fmla="*/ 56 h 540"/>
              <a:gd name="T16" fmla="*/ 488 w 540"/>
              <a:gd name="T17" fmla="*/ 0 h 540"/>
              <a:gd name="T18" fmla="*/ 426 w 540"/>
              <a:gd name="T19" fmla="*/ 195 h 540"/>
              <a:gd name="T20" fmla="*/ 226 w 540"/>
              <a:gd name="T21" fmla="*/ 411 h 540"/>
              <a:gd name="T22" fmla="*/ 108 w 540"/>
              <a:gd name="T23" fmla="*/ 380 h 540"/>
              <a:gd name="T24" fmla="*/ 216 w 540"/>
              <a:gd name="T25" fmla="*/ 349 h 540"/>
              <a:gd name="T26" fmla="*/ 149 w 540"/>
              <a:gd name="T27" fmla="*/ 298 h 540"/>
              <a:gd name="T28" fmla="*/ 175 w 540"/>
              <a:gd name="T29" fmla="*/ 298 h 540"/>
              <a:gd name="T30" fmla="*/ 118 w 540"/>
              <a:gd name="T31" fmla="*/ 226 h 540"/>
              <a:gd name="T32" fmla="*/ 149 w 540"/>
              <a:gd name="T33" fmla="*/ 236 h 540"/>
              <a:gd name="T34" fmla="*/ 128 w 540"/>
              <a:gd name="T35" fmla="*/ 138 h 540"/>
              <a:gd name="T36" fmla="*/ 277 w 540"/>
              <a:gd name="T37" fmla="*/ 215 h 540"/>
              <a:gd name="T38" fmla="*/ 401 w 540"/>
              <a:gd name="T39" fmla="*/ 149 h 540"/>
              <a:gd name="T40" fmla="*/ 447 w 540"/>
              <a:gd name="T41" fmla="*/ 133 h 540"/>
              <a:gd name="T42" fmla="*/ 416 w 540"/>
              <a:gd name="T43" fmla="*/ 174 h 540"/>
              <a:gd name="T44" fmla="*/ 452 w 540"/>
              <a:gd name="T45" fmla="*/ 164 h 540"/>
              <a:gd name="T46" fmla="*/ 426 w 540"/>
              <a:gd name="T47" fmla="*/ 19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0" h="540">
                <a:moveTo>
                  <a:pt x="488" y="0"/>
                </a:moveTo>
                <a:lnTo>
                  <a:pt x="56" y="0"/>
                </a:lnTo>
                <a:cubicBezTo>
                  <a:pt x="26" y="0"/>
                  <a:pt x="0" y="25"/>
                  <a:pt x="0" y="56"/>
                </a:cubicBezTo>
                <a:lnTo>
                  <a:pt x="0" y="483"/>
                </a:lnTo>
                <a:cubicBezTo>
                  <a:pt x="0" y="514"/>
                  <a:pt x="26" y="539"/>
                  <a:pt x="56" y="539"/>
                </a:cubicBezTo>
                <a:lnTo>
                  <a:pt x="488" y="539"/>
                </a:lnTo>
                <a:cubicBezTo>
                  <a:pt x="514" y="539"/>
                  <a:pt x="539" y="514"/>
                  <a:pt x="539" y="483"/>
                </a:cubicBezTo>
                <a:lnTo>
                  <a:pt x="539" y="56"/>
                </a:lnTo>
                <a:cubicBezTo>
                  <a:pt x="539" y="25"/>
                  <a:pt x="514" y="0"/>
                  <a:pt x="488" y="0"/>
                </a:cubicBezTo>
                <a:close/>
                <a:moveTo>
                  <a:pt x="426" y="195"/>
                </a:moveTo>
                <a:cubicBezTo>
                  <a:pt x="421" y="318"/>
                  <a:pt x="344" y="406"/>
                  <a:pt x="226" y="411"/>
                </a:cubicBezTo>
                <a:cubicBezTo>
                  <a:pt x="175" y="416"/>
                  <a:pt x="144" y="400"/>
                  <a:pt x="108" y="380"/>
                </a:cubicBezTo>
                <a:cubicBezTo>
                  <a:pt x="144" y="385"/>
                  <a:pt x="190" y="370"/>
                  <a:pt x="216" y="349"/>
                </a:cubicBezTo>
                <a:cubicBezTo>
                  <a:pt x="180" y="349"/>
                  <a:pt x="159" y="329"/>
                  <a:pt x="149" y="298"/>
                </a:cubicBezTo>
                <a:cubicBezTo>
                  <a:pt x="159" y="303"/>
                  <a:pt x="169" y="298"/>
                  <a:pt x="175" y="298"/>
                </a:cubicBezTo>
                <a:cubicBezTo>
                  <a:pt x="144" y="287"/>
                  <a:pt x="123" y="272"/>
                  <a:pt x="118" y="226"/>
                </a:cubicBezTo>
                <a:cubicBezTo>
                  <a:pt x="128" y="231"/>
                  <a:pt x="139" y="236"/>
                  <a:pt x="149" y="236"/>
                </a:cubicBezTo>
                <a:cubicBezTo>
                  <a:pt x="128" y="221"/>
                  <a:pt x="108" y="169"/>
                  <a:pt x="128" y="138"/>
                </a:cubicBezTo>
                <a:cubicBezTo>
                  <a:pt x="164" y="174"/>
                  <a:pt x="205" y="210"/>
                  <a:pt x="277" y="215"/>
                </a:cubicBezTo>
                <a:cubicBezTo>
                  <a:pt x="257" y="138"/>
                  <a:pt x="360" y="97"/>
                  <a:pt x="401" y="149"/>
                </a:cubicBezTo>
                <a:cubicBezTo>
                  <a:pt x="421" y="144"/>
                  <a:pt x="432" y="138"/>
                  <a:pt x="447" y="133"/>
                </a:cubicBezTo>
                <a:cubicBezTo>
                  <a:pt x="442" y="154"/>
                  <a:pt x="432" y="164"/>
                  <a:pt x="416" y="174"/>
                </a:cubicBezTo>
                <a:cubicBezTo>
                  <a:pt x="432" y="169"/>
                  <a:pt x="442" y="169"/>
                  <a:pt x="452" y="164"/>
                </a:cubicBezTo>
                <a:cubicBezTo>
                  <a:pt x="452" y="174"/>
                  <a:pt x="437" y="185"/>
                  <a:pt x="426" y="195"/>
                </a:cubicBezTo>
                <a:close/>
              </a:path>
            </a:pathLst>
          </a:custGeom>
          <a:solidFill>
            <a:schemeClr val="accent2"/>
          </a:solidFill>
          <a:ln>
            <a:noFill/>
          </a:ln>
          <a:effectLst/>
        </p:spPr>
        <p:txBody>
          <a:bodyPr wrap="none" anchor="ctr"/>
          <a:lstStyle/>
          <a:p>
            <a:endParaRPr lang="en-US"/>
          </a:p>
        </p:txBody>
      </p:sp>
      <p:sp>
        <p:nvSpPr>
          <p:cNvPr id="27" name="Freeform 28"/>
          <p:cNvSpPr>
            <a:spLocks noChangeArrowheads="1"/>
          </p:cNvSpPr>
          <p:nvPr/>
        </p:nvSpPr>
        <p:spPr bwMode="auto">
          <a:xfrm>
            <a:off x="11570958" y="11227698"/>
            <a:ext cx="391875" cy="395087"/>
          </a:xfrm>
          <a:custGeom>
            <a:avLst/>
            <a:gdLst>
              <a:gd name="T0" fmla="*/ 483 w 540"/>
              <a:gd name="T1" fmla="*/ 0 h 541"/>
              <a:gd name="T2" fmla="*/ 56 w 540"/>
              <a:gd name="T3" fmla="*/ 0 h 541"/>
              <a:gd name="T4" fmla="*/ 0 w 540"/>
              <a:gd name="T5" fmla="*/ 57 h 541"/>
              <a:gd name="T6" fmla="*/ 0 w 540"/>
              <a:gd name="T7" fmla="*/ 483 h 541"/>
              <a:gd name="T8" fmla="*/ 56 w 540"/>
              <a:gd name="T9" fmla="*/ 540 h 541"/>
              <a:gd name="T10" fmla="*/ 483 w 540"/>
              <a:gd name="T11" fmla="*/ 540 h 541"/>
              <a:gd name="T12" fmla="*/ 539 w 540"/>
              <a:gd name="T13" fmla="*/ 483 h 541"/>
              <a:gd name="T14" fmla="*/ 539 w 540"/>
              <a:gd name="T15" fmla="*/ 57 h 541"/>
              <a:gd name="T16" fmla="*/ 483 w 540"/>
              <a:gd name="T17" fmla="*/ 0 h 541"/>
              <a:gd name="T18" fmla="*/ 457 w 540"/>
              <a:gd name="T19" fmla="*/ 57 h 541"/>
              <a:gd name="T20" fmla="*/ 457 w 540"/>
              <a:gd name="T21" fmla="*/ 139 h 541"/>
              <a:gd name="T22" fmla="*/ 405 w 540"/>
              <a:gd name="T23" fmla="*/ 139 h 541"/>
              <a:gd name="T24" fmla="*/ 375 w 540"/>
              <a:gd name="T25" fmla="*/ 165 h 541"/>
              <a:gd name="T26" fmla="*/ 375 w 540"/>
              <a:gd name="T27" fmla="*/ 216 h 541"/>
              <a:gd name="T28" fmla="*/ 457 w 540"/>
              <a:gd name="T29" fmla="*/ 216 h 541"/>
              <a:gd name="T30" fmla="*/ 457 w 540"/>
              <a:gd name="T31" fmla="*/ 298 h 541"/>
              <a:gd name="T32" fmla="*/ 375 w 540"/>
              <a:gd name="T33" fmla="*/ 298 h 541"/>
              <a:gd name="T34" fmla="*/ 375 w 540"/>
              <a:gd name="T35" fmla="*/ 483 h 541"/>
              <a:gd name="T36" fmla="*/ 298 w 540"/>
              <a:gd name="T37" fmla="*/ 483 h 541"/>
              <a:gd name="T38" fmla="*/ 298 w 540"/>
              <a:gd name="T39" fmla="*/ 298 h 541"/>
              <a:gd name="T40" fmla="*/ 241 w 540"/>
              <a:gd name="T41" fmla="*/ 298 h 541"/>
              <a:gd name="T42" fmla="*/ 241 w 540"/>
              <a:gd name="T43" fmla="*/ 216 h 541"/>
              <a:gd name="T44" fmla="*/ 298 w 540"/>
              <a:gd name="T45" fmla="*/ 216 h 541"/>
              <a:gd name="T46" fmla="*/ 298 w 540"/>
              <a:gd name="T47" fmla="*/ 149 h 541"/>
              <a:gd name="T48" fmla="*/ 390 w 540"/>
              <a:gd name="T49" fmla="*/ 57 h 541"/>
              <a:gd name="T50" fmla="*/ 457 w 540"/>
              <a:gd name="T51" fmla="*/ 5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0" h="541">
                <a:moveTo>
                  <a:pt x="483" y="0"/>
                </a:moveTo>
                <a:lnTo>
                  <a:pt x="56" y="0"/>
                </a:lnTo>
                <a:cubicBezTo>
                  <a:pt x="25" y="0"/>
                  <a:pt x="0" y="26"/>
                  <a:pt x="0" y="57"/>
                </a:cubicBezTo>
                <a:lnTo>
                  <a:pt x="0" y="483"/>
                </a:lnTo>
                <a:cubicBezTo>
                  <a:pt x="0" y="514"/>
                  <a:pt x="25" y="540"/>
                  <a:pt x="56" y="540"/>
                </a:cubicBezTo>
                <a:lnTo>
                  <a:pt x="483" y="540"/>
                </a:lnTo>
                <a:cubicBezTo>
                  <a:pt x="513" y="540"/>
                  <a:pt x="539" y="514"/>
                  <a:pt x="539" y="483"/>
                </a:cubicBezTo>
                <a:lnTo>
                  <a:pt x="539" y="57"/>
                </a:lnTo>
                <a:cubicBezTo>
                  <a:pt x="539" y="26"/>
                  <a:pt x="513" y="0"/>
                  <a:pt x="483" y="0"/>
                </a:cubicBezTo>
                <a:close/>
                <a:moveTo>
                  <a:pt x="457" y="57"/>
                </a:moveTo>
                <a:lnTo>
                  <a:pt x="457" y="139"/>
                </a:lnTo>
                <a:lnTo>
                  <a:pt x="405" y="139"/>
                </a:lnTo>
                <a:cubicBezTo>
                  <a:pt x="385" y="139"/>
                  <a:pt x="375" y="149"/>
                  <a:pt x="375" y="165"/>
                </a:cubicBezTo>
                <a:lnTo>
                  <a:pt x="375" y="216"/>
                </a:lnTo>
                <a:lnTo>
                  <a:pt x="457" y="216"/>
                </a:lnTo>
                <a:lnTo>
                  <a:pt x="457" y="298"/>
                </a:lnTo>
                <a:lnTo>
                  <a:pt x="375" y="298"/>
                </a:lnTo>
                <a:lnTo>
                  <a:pt x="375" y="483"/>
                </a:lnTo>
                <a:lnTo>
                  <a:pt x="298" y="483"/>
                </a:lnTo>
                <a:lnTo>
                  <a:pt x="298" y="298"/>
                </a:lnTo>
                <a:lnTo>
                  <a:pt x="241" y="298"/>
                </a:lnTo>
                <a:lnTo>
                  <a:pt x="241" y="216"/>
                </a:lnTo>
                <a:lnTo>
                  <a:pt x="298" y="216"/>
                </a:lnTo>
                <a:lnTo>
                  <a:pt x="298" y="149"/>
                </a:lnTo>
                <a:cubicBezTo>
                  <a:pt x="298" y="98"/>
                  <a:pt x="339" y="57"/>
                  <a:pt x="390" y="57"/>
                </a:cubicBezTo>
                <a:lnTo>
                  <a:pt x="457" y="57"/>
                </a:lnTo>
                <a:close/>
              </a:path>
            </a:pathLst>
          </a:custGeom>
          <a:solidFill>
            <a:schemeClr val="accent4"/>
          </a:solidFill>
          <a:ln>
            <a:noFill/>
          </a:ln>
          <a:effectLst/>
        </p:spPr>
        <p:txBody>
          <a:bodyPr wrap="none" anchor="ctr"/>
          <a:lstStyle/>
          <a:p>
            <a:endParaRPr lang="en-US"/>
          </a:p>
        </p:txBody>
      </p:sp>
      <p:sp>
        <p:nvSpPr>
          <p:cNvPr id="28" name="Freeform 32"/>
          <p:cNvSpPr>
            <a:spLocks noChangeArrowheads="1"/>
          </p:cNvSpPr>
          <p:nvPr/>
        </p:nvSpPr>
        <p:spPr bwMode="auto">
          <a:xfrm>
            <a:off x="12424595" y="11228145"/>
            <a:ext cx="393641" cy="393641"/>
          </a:xfrm>
          <a:custGeom>
            <a:avLst/>
            <a:gdLst>
              <a:gd name="T0" fmla="*/ 489 w 541"/>
              <a:gd name="T1" fmla="*/ 0 h 541"/>
              <a:gd name="T2" fmla="*/ 57 w 541"/>
              <a:gd name="T3" fmla="*/ 0 h 541"/>
              <a:gd name="T4" fmla="*/ 0 w 541"/>
              <a:gd name="T5" fmla="*/ 57 h 541"/>
              <a:gd name="T6" fmla="*/ 0 w 541"/>
              <a:gd name="T7" fmla="*/ 484 h 541"/>
              <a:gd name="T8" fmla="*/ 57 w 541"/>
              <a:gd name="T9" fmla="*/ 540 h 541"/>
              <a:gd name="T10" fmla="*/ 489 w 541"/>
              <a:gd name="T11" fmla="*/ 540 h 541"/>
              <a:gd name="T12" fmla="*/ 540 w 541"/>
              <a:gd name="T13" fmla="*/ 484 h 541"/>
              <a:gd name="T14" fmla="*/ 540 w 541"/>
              <a:gd name="T15" fmla="*/ 57 h 541"/>
              <a:gd name="T16" fmla="*/ 489 w 541"/>
              <a:gd name="T17" fmla="*/ 0 h 541"/>
              <a:gd name="T18" fmla="*/ 298 w 541"/>
              <a:gd name="T19" fmla="*/ 386 h 541"/>
              <a:gd name="T20" fmla="*/ 242 w 541"/>
              <a:gd name="T21" fmla="*/ 360 h 541"/>
              <a:gd name="T22" fmla="*/ 216 w 541"/>
              <a:gd name="T23" fmla="*/ 448 h 541"/>
              <a:gd name="T24" fmla="*/ 211 w 541"/>
              <a:gd name="T25" fmla="*/ 453 h 541"/>
              <a:gd name="T26" fmla="*/ 185 w 541"/>
              <a:gd name="T27" fmla="*/ 463 h 541"/>
              <a:gd name="T28" fmla="*/ 160 w 541"/>
              <a:gd name="T29" fmla="*/ 432 h 541"/>
              <a:gd name="T30" fmla="*/ 160 w 541"/>
              <a:gd name="T31" fmla="*/ 432 h 541"/>
              <a:gd name="T32" fmla="*/ 160 w 541"/>
              <a:gd name="T33" fmla="*/ 432 h 541"/>
              <a:gd name="T34" fmla="*/ 160 w 541"/>
              <a:gd name="T35" fmla="*/ 427 h 541"/>
              <a:gd name="T36" fmla="*/ 211 w 541"/>
              <a:gd name="T37" fmla="*/ 278 h 541"/>
              <a:gd name="T38" fmla="*/ 206 w 541"/>
              <a:gd name="T39" fmla="*/ 237 h 541"/>
              <a:gd name="T40" fmla="*/ 252 w 541"/>
              <a:gd name="T41" fmla="*/ 175 h 541"/>
              <a:gd name="T42" fmla="*/ 288 w 541"/>
              <a:gd name="T43" fmla="*/ 211 h 541"/>
              <a:gd name="T44" fmla="*/ 262 w 541"/>
              <a:gd name="T45" fmla="*/ 293 h 541"/>
              <a:gd name="T46" fmla="*/ 298 w 541"/>
              <a:gd name="T47" fmla="*/ 329 h 541"/>
              <a:gd name="T48" fmla="*/ 386 w 541"/>
              <a:gd name="T49" fmla="*/ 237 h 541"/>
              <a:gd name="T50" fmla="*/ 273 w 541"/>
              <a:gd name="T51" fmla="*/ 129 h 541"/>
              <a:gd name="T52" fmla="*/ 160 w 541"/>
              <a:gd name="T53" fmla="*/ 237 h 541"/>
              <a:gd name="T54" fmla="*/ 170 w 541"/>
              <a:gd name="T55" fmla="*/ 288 h 541"/>
              <a:gd name="T56" fmla="*/ 175 w 541"/>
              <a:gd name="T57" fmla="*/ 299 h 541"/>
              <a:gd name="T58" fmla="*/ 149 w 541"/>
              <a:gd name="T59" fmla="*/ 329 h 541"/>
              <a:gd name="T60" fmla="*/ 124 w 541"/>
              <a:gd name="T61" fmla="*/ 314 h 541"/>
              <a:gd name="T62" fmla="*/ 103 w 541"/>
              <a:gd name="T63" fmla="*/ 232 h 541"/>
              <a:gd name="T64" fmla="*/ 268 w 541"/>
              <a:gd name="T65" fmla="*/ 72 h 541"/>
              <a:gd name="T66" fmla="*/ 437 w 541"/>
              <a:gd name="T67" fmla="*/ 232 h 541"/>
              <a:gd name="T68" fmla="*/ 298 w 541"/>
              <a:gd name="T69" fmla="*/ 386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41">
                <a:moveTo>
                  <a:pt x="489" y="0"/>
                </a:moveTo>
                <a:lnTo>
                  <a:pt x="57" y="0"/>
                </a:lnTo>
                <a:cubicBezTo>
                  <a:pt x="26" y="0"/>
                  <a:pt x="0" y="26"/>
                  <a:pt x="0" y="57"/>
                </a:cubicBezTo>
                <a:lnTo>
                  <a:pt x="0" y="484"/>
                </a:lnTo>
                <a:cubicBezTo>
                  <a:pt x="0" y="514"/>
                  <a:pt x="26" y="540"/>
                  <a:pt x="57" y="540"/>
                </a:cubicBezTo>
                <a:lnTo>
                  <a:pt x="489" y="540"/>
                </a:lnTo>
                <a:cubicBezTo>
                  <a:pt x="514" y="540"/>
                  <a:pt x="540" y="514"/>
                  <a:pt x="540" y="484"/>
                </a:cubicBezTo>
                <a:lnTo>
                  <a:pt x="540" y="57"/>
                </a:lnTo>
                <a:cubicBezTo>
                  <a:pt x="540" y="26"/>
                  <a:pt x="514" y="0"/>
                  <a:pt x="489" y="0"/>
                </a:cubicBezTo>
                <a:close/>
                <a:moveTo>
                  <a:pt x="298" y="386"/>
                </a:moveTo>
                <a:cubicBezTo>
                  <a:pt x="278" y="386"/>
                  <a:pt x="257" y="376"/>
                  <a:pt x="242" y="360"/>
                </a:cubicBezTo>
                <a:lnTo>
                  <a:pt x="216" y="448"/>
                </a:lnTo>
                <a:lnTo>
                  <a:pt x="211" y="453"/>
                </a:lnTo>
                <a:cubicBezTo>
                  <a:pt x="206" y="458"/>
                  <a:pt x="201" y="463"/>
                  <a:pt x="185" y="463"/>
                </a:cubicBezTo>
                <a:cubicBezTo>
                  <a:pt x="170" y="463"/>
                  <a:pt x="160" y="453"/>
                  <a:pt x="160" y="432"/>
                </a:cubicBezTo>
                <a:lnTo>
                  <a:pt x="160" y="432"/>
                </a:lnTo>
                <a:lnTo>
                  <a:pt x="160" y="432"/>
                </a:lnTo>
                <a:lnTo>
                  <a:pt x="160" y="427"/>
                </a:lnTo>
                <a:lnTo>
                  <a:pt x="211" y="278"/>
                </a:lnTo>
                <a:cubicBezTo>
                  <a:pt x="211" y="278"/>
                  <a:pt x="206" y="263"/>
                  <a:pt x="206" y="237"/>
                </a:cubicBezTo>
                <a:cubicBezTo>
                  <a:pt x="206" y="191"/>
                  <a:pt x="227" y="175"/>
                  <a:pt x="252" y="175"/>
                </a:cubicBezTo>
                <a:cubicBezTo>
                  <a:pt x="268" y="175"/>
                  <a:pt x="288" y="185"/>
                  <a:pt x="288" y="211"/>
                </a:cubicBezTo>
                <a:cubicBezTo>
                  <a:pt x="288" y="247"/>
                  <a:pt x="262" y="268"/>
                  <a:pt x="262" y="293"/>
                </a:cubicBezTo>
                <a:cubicBezTo>
                  <a:pt x="262" y="309"/>
                  <a:pt x="278" y="329"/>
                  <a:pt x="298" y="329"/>
                </a:cubicBezTo>
                <a:cubicBezTo>
                  <a:pt x="360" y="329"/>
                  <a:pt x="386" y="278"/>
                  <a:pt x="386" y="237"/>
                </a:cubicBezTo>
                <a:cubicBezTo>
                  <a:pt x="386" y="175"/>
                  <a:pt x="334" y="129"/>
                  <a:pt x="273" y="129"/>
                </a:cubicBezTo>
                <a:cubicBezTo>
                  <a:pt x="211" y="129"/>
                  <a:pt x="160" y="175"/>
                  <a:pt x="160" y="237"/>
                </a:cubicBezTo>
                <a:cubicBezTo>
                  <a:pt x="160" y="252"/>
                  <a:pt x="165" y="273"/>
                  <a:pt x="170" y="288"/>
                </a:cubicBezTo>
                <a:cubicBezTo>
                  <a:pt x="175" y="293"/>
                  <a:pt x="175" y="293"/>
                  <a:pt x="175" y="299"/>
                </a:cubicBezTo>
                <a:cubicBezTo>
                  <a:pt x="175" y="314"/>
                  <a:pt x="165" y="329"/>
                  <a:pt x="149" y="329"/>
                </a:cubicBezTo>
                <a:cubicBezTo>
                  <a:pt x="139" y="329"/>
                  <a:pt x="129" y="324"/>
                  <a:pt x="124" y="314"/>
                </a:cubicBezTo>
                <a:cubicBezTo>
                  <a:pt x="108" y="288"/>
                  <a:pt x="103" y="263"/>
                  <a:pt x="103" y="232"/>
                </a:cubicBezTo>
                <a:cubicBezTo>
                  <a:pt x="103" y="144"/>
                  <a:pt x="175" y="72"/>
                  <a:pt x="268" y="72"/>
                </a:cubicBezTo>
                <a:cubicBezTo>
                  <a:pt x="360" y="72"/>
                  <a:pt x="437" y="144"/>
                  <a:pt x="437" y="232"/>
                </a:cubicBezTo>
                <a:cubicBezTo>
                  <a:pt x="437" y="309"/>
                  <a:pt x="396" y="386"/>
                  <a:pt x="298" y="386"/>
                </a:cubicBezTo>
                <a:close/>
              </a:path>
            </a:pathLst>
          </a:custGeom>
          <a:solidFill>
            <a:schemeClr val="accent2"/>
          </a:solidFill>
          <a:ln>
            <a:noFill/>
          </a:ln>
          <a:effectLst/>
        </p:spPr>
        <p:txBody>
          <a:bodyPr wrap="none" anchor="ctr"/>
          <a:lstStyle/>
          <a:p>
            <a:endParaRPr lang="en-US"/>
          </a:p>
        </p:txBody>
      </p:sp>
      <p:sp>
        <p:nvSpPr>
          <p:cNvPr id="29" name="Freeform 28"/>
          <p:cNvSpPr/>
          <p:nvPr/>
        </p:nvSpPr>
        <p:spPr>
          <a:xfrm>
            <a:off x="13284292" y="11232154"/>
            <a:ext cx="388000" cy="388032"/>
          </a:xfrm>
          <a:custGeom>
            <a:avLst/>
            <a:gdLst/>
            <a:ahLst/>
            <a:cxnLst/>
            <a:rect l="l" t="t" r="r" b="b"/>
            <a:pathLst>
              <a:path w="195927" h="195943">
                <a:moveTo>
                  <a:pt x="56763" y="48093"/>
                </a:moveTo>
                <a:lnTo>
                  <a:pt x="90311" y="110983"/>
                </a:lnTo>
                <a:lnTo>
                  <a:pt x="90311" y="152315"/>
                </a:lnTo>
                <a:lnTo>
                  <a:pt x="103194" y="152315"/>
                </a:lnTo>
                <a:lnTo>
                  <a:pt x="103194" y="111749"/>
                </a:lnTo>
                <a:lnTo>
                  <a:pt x="137124" y="48093"/>
                </a:lnTo>
                <a:lnTo>
                  <a:pt x="122838" y="48093"/>
                </a:lnTo>
                <a:lnTo>
                  <a:pt x="102811" y="87893"/>
                </a:lnTo>
                <a:cubicBezTo>
                  <a:pt x="102737" y="88032"/>
                  <a:pt x="102120" y="89286"/>
                  <a:pt x="100962" y="91657"/>
                </a:cubicBezTo>
                <a:cubicBezTo>
                  <a:pt x="99803" y="94027"/>
                  <a:pt x="98549" y="96685"/>
                  <a:pt x="97199" y="99630"/>
                </a:cubicBezTo>
                <a:cubicBezTo>
                  <a:pt x="95915" y="96573"/>
                  <a:pt x="94719" y="93884"/>
                  <a:pt x="93611" y="91561"/>
                </a:cubicBezTo>
                <a:cubicBezTo>
                  <a:pt x="92503" y="89238"/>
                  <a:pt x="91913" y="88016"/>
                  <a:pt x="91841" y="87893"/>
                </a:cubicBezTo>
                <a:lnTo>
                  <a:pt x="72070" y="48093"/>
                </a:lnTo>
                <a:close/>
                <a:moveTo>
                  <a:pt x="36737" y="0"/>
                </a:moveTo>
                <a:lnTo>
                  <a:pt x="159192" y="0"/>
                </a:lnTo>
                <a:cubicBezTo>
                  <a:pt x="166030" y="78"/>
                  <a:pt x="172209" y="1750"/>
                  <a:pt x="177730" y="5017"/>
                </a:cubicBezTo>
                <a:cubicBezTo>
                  <a:pt x="183250" y="8285"/>
                  <a:pt x="187643" y="12679"/>
                  <a:pt x="190910" y="18199"/>
                </a:cubicBezTo>
                <a:cubicBezTo>
                  <a:pt x="194177" y="23720"/>
                  <a:pt x="195849" y="29900"/>
                  <a:pt x="195927" y="36739"/>
                </a:cubicBezTo>
                <a:lnTo>
                  <a:pt x="195927" y="159203"/>
                </a:lnTo>
                <a:cubicBezTo>
                  <a:pt x="195849" y="166042"/>
                  <a:pt x="194177" y="172222"/>
                  <a:pt x="190910" y="177743"/>
                </a:cubicBezTo>
                <a:cubicBezTo>
                  <a:pt x="187643" y="183264"/>
                  <a:pt x="183250" y="187658"/>
                  <a:pt x="177730" y="190925"/>
                </a:cubicBezTo>
                <a:cubicBezTo>
                  <a:pt x="172209" y="194192"/>
                  <a:pt x="166030" y="195865"/>
                  <a:pt x="159192" y="195943"/>
                </a:cubicBezTo>
                <a:lnTo>
                  <a:pt x="36737" y="195943"/>
                </a:lnTo>
                <a:cubicBezTo>
                  <a:pt x="29898" y="195865"/>
                  <a:pt x="23719" y="194192"/>
                  <a:pt x="18198" y="190925"/>
                </a:cubicBezTo>
                <a:cubicBezTo>
                  <a:pt x="12678" y="187658"/>
                  <a:pt x="8284" y="183264"/>
                  <a:pt x="5017" y="177743"/>
                </a:cubicBezTo>
                <a:cubicBezTo>
                  <a:pt x="1751" y="172222"/>
                  <a:pt x="78" y="166042"/>
                  <a:pt x="0" y="159203"/>
                </a:cubicBezTo>
                <a:lnTo>
                  <a:pt x="0" y="36739"/>
                </a:lnTo>
                <a:cubicBezTo>
                  <a:pt x="78" y="29900"/>
                  <a:pt x="1751" y="23720"/>
                  <a:pt x="5017" y="18199"/>
                </a:cubicBezTo>
                <a:cubicBezTo>
                  <a:pt x="8284" y="12679"/>
                  <a:pt x="12678" y="8285"/>
                  <a:pt x="18198" y="5017"/>
                </a:cubicBezTo>
                <a:cubicBezTo>
                  <a:pt x="23719" y="1750"/>
                  <a:pt x="29898" y="78"/>
                  <a:pt x="3673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Freeform 34"/>
          <p:cNvSpPr>
            <a:spLocks noChangeArrowheads="1"/>
          </p:cNvSpPr>
          <p:nvPr/>
        </p:nvSpPr>
        <p:spPr bwMode="auto">
          <a:xfrm>
            <a:off x="18071499" y="11227148"/>
            <a:ext cx="390439" cy="390439"/>
          </a:xfrm>
          <a:custGeom>
            <a:avLst/>
            <a:gdLst>
              <a:gd name="T0" fmla="*/ 488 w 540"/>
              <a:gd name="T1" fmla="*/ 0 h 540"/>
              <a:gd name="T2" fmla="*/ 56 w 540"/>
              <a:gd name="T3" fmla="*/ 0 h 540"/>
              <a:gd name="T4" fmla="*/ 0 w 540"/>
              <a:gd name="T5" fmla="*/ 56 h 540"/>
              <a:gd name="T6" fmla="*/ 0 w 540"/>
              <a:gd name="T7" fmla="*/ 483 h 540"/>
              <a:gd name="T8" fmla="*/ 56 w 540"/>
              <a:gd name="T9" fmla="*/ 539 h 540"/>
              <a:gd name="T10" fmla="*/ 488 w 540"/>
              <a:gd name="T11" fmla="*/ 539 h 540"/>
              <a:gd name="T12" fmla="*/ 539 w 540"/>
              <a:gd name="T13" fmla="*/ 483 h 540"/>
              <a:gd name="T14" fmla="*/ 539 w 540"/>
              <a:gd name="T15" fmla="*/ 56 h 540"/>
              <a:gd name="T16" fmla="*/ 488 w 540"/>
              <a:gd name="T17" fmla="*/ 0 h 540"/>
              <a:gd name="T18" fmla="*/ 426 w 540"/>
              <a:gd name="T19" fmla="*/ 195 h 540"/>
              <a:gd name="T20" fmla="*/ 226 w 540"/>
              <a:gd name="T21" fmla="*/ 411 h 540"/>
              <a:gd name="T22" fmla="*/ 108 w 540"/>
              <a:gd name="T23" fmla="*/ 380 h 540"/>
              <a:gd name="T24" fmla="*/ 216 w 540"/>
              <a:gd name="T25" fmla="*/ 349 h 540"/>
              <a:gd name="T26" fmla="*/ 149 w 540"/>
              <a:gd name="T27" fmla="*/ 298 h 540"/>
              <a:gd name="T28" fmla="*/ 175 w 540"/>
              <a:gd name="T29" fmla="*/ 298 h 540"/>
              <a:gd name="T30" fmla="*/ 118 w 540"/>
              <a:gd name="T31" fmla="*/ 226 h 540"/>
              <a:gd name="T32" fmla="*/ 149 w 540"/>
              <a:gd name="T33" fmla="*/ 236 h 540"/>
              <a:gd name="T34" fmla="*/ 128 w 540"/>
              <a:gd name="T35" fmla="*/ 138 h 540"/>
              <a:gd name="T36" fmla="*/ 277 w 540"/>
              <a:gd name="T37" fmla="*/ 215 h 540"/>
              <a:gd name="T38" fmla="*/ 401 w 540"/>
              <a:gd name="T39" fmla="*/ 149 h 540"/>
              <a:gd name="T40" fmla="*/ 447 w 540"/>
              <a:gd name="T41" fmla="*/ 133 h 540"/>
              <a:gd name="T42" fmla="*/ 416 w 540"/>
              <a:gd name="T43" fmla="*/ 174 h 540"/>
              <a:gd name="T44" fmla="*/ 452 w 540"/>
              <a:gd name="T45" fmla="*/ 164 h 540"/>
              <a:gd name="T46" fmla="*/ 426 w 540"/>
              <a:gd name="T47" fmla="*/ 19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0" h="540">
                <a:moveTo>
                  <a:pt x="488" y="0"/>
                </a:moveTo>
                <a:lnTo>
                  <a:pt x="56" y="0"/>
                </a:lnTo>
                <a:cubicBezTo>
                  <a:pt x="26" y="0"/>
                  <a:pt x="0" y="25"/>
                  <a:pt x="0" y="56"/>
                </a:cubicBezTo>
                <a:lnTo>
                  <a:pt x="0" y="483"/>
                </a:lnTo>
                <a:cubicBezTo>
                  <a:pt x="0" y="514"/>
                  <a:pt x="26" y="539"/>
                  <a:pt x="56" y="539"/>
                </a:cubicBezTo>
                <a:lnTo>
                  <a:pt x="488" y="539"/>
                </a:lnTo>
                <a:cubicBezTo>
                  <a:pt x="514" y="539"/>
                  <a:pt x="539" y="514"/>
                  <a:pt x="539" y="483"/>
                </a:cubicBezTo>
                <a:lnTo>
                  <a:pt x="539" y="56"/>
                </a:lnTo>
                <a:cubicBezTo>
                  <a:pt x="539" y="25"/>
                  <a:pt x="514" y="0"/>
                  <a:pt x="488" y="0"/>
                </a:cubicBezTo>
                <a:close/>
                <a:moveTo>
                  <a:pt x="426" y="195"/>
                </a:moveTo>
                <a:cubicBezTo>
                  <a:pt x="421" y="318"/>
                  <a:pt x="344" y="406"/>
                  <a:pt x="226" y="411"/>
                </a:cubicBezTo>
                <a:cubicBezTo>
                  <a:pt x="175" y="416"/>
                  <a:pt x="144" y="400"/>
                  <a:pt x="108" y="380"/>
                </a:cubicBezTo>
                <a:cubicBezTo>
                  <a:pt x="144" y="385"/>
                  <a:pt x="190" y="370"/>
                  <a:pt x="216" y="349"/>
                </a:cubicBezTo>
                <a:cubicBezTo>
                  <a:pt x="180" y="349"/>
                  <a:pt x="159" y="329"/>
                  <a:pt x="149" y="298"/>
                </a:cubicBezTo>
                <a:cubicBezTo>
                  <a:pt x="159" y="303"/>
                  <a:pt x="169" y="298"/>
                  <a:pt x="175" y="298"/>
                </a:cubicBezTo>
                <a:cubicBezTo>
                  <a:pt x="144" y="287"/>
                  <a:pt x="123" y="272"/>
                  <a:pt x="118" y="226"/>
                </a:cubicBezTo>
                <a:cubicBezTo>
                  <a:pt x="128" y="231"/>
                  <a:pt x="139" y="236"/>
                  <a:pt x="149" y="236"/>
                </a:cubicBezTo>
                <a:cubicBezTo>
                  <a:pt x="128" y="221"/>
                  <a:pt x="108" y="169"/>
                  <a:pt x="128" y="138"/>
                </a:cubicBezTo>
                <a:cubicBezTo>
                  <a:pt x="164" y="174"/>
                  <a:pt x="205" y="210"/>
                  <a:pt x="277" y="215"/>
                </a:cubicBezTo>
                <a:cubicBezTo>
                  <a:pt x="257" y="138"/>
                  <a:pt x="360" y="97"/>
                  <a:pt x="401" y="149"/>
                </a:cubicBezTo>
                <a:cubicBezTo>
                  <a:pt x="421" y="144"/>
                  <a:pt x="432" y="138"/>
                  <a:pt x="447" y="133"/>
                </a:cubicBezTo>
                <a:cubicBezTo>
                  <a:pt x="442" y="154"/>
                  <a:pt x="432" y="164"/>
                  <a:pt x="416" y="174"/>
                </a:cubicBezTo>
                <a:cubicBezTo>
                  <a:pt x="432" y="169"/>
                  <a:pt x="442" y="169"/>
                  <a:pt x="452" y="164"/>
                </a:cubicBezTo>
                <a:cubicBezTo>
                  <a:pt x="452" y="174"/>
                  <a:pt x="437" y="185"/>
                  <a:pt x="426" y="195"/>
                </a:cubicBezTo>
                <a:close/>
              </a:path>
            </a:pathLst>
          </a:custGeom>
          <a:solidFill>
            <a:schemeClr val="accent2"/>
          </a:solidFill>
          <a:ln>
            <a:noFill/>
          </a:ln>
          <a:effectLst/>
        </p:spPr>
        <p:txBody>
          <a:bodyPr wrap="none" anchor="ctr"/>
          <a:lstStyle/>
          <a:p>
            <a:endParaRPr lang="en-US"/>
          </a:p>
        </p:txBody>
      </p:sp>
      <p:sp>
        <p:nvSpPr>
          <p:cNvPr id="35" name="Freeform 28"/>
          <p:cNvSpPr>
            <a:spLocks noChangeArrowheads="1"/>
          </p:cNvSpPr>
          <p:nvPr/>
        </p:nvSpPr>
        <p:spPr bwMode="auto">
          <a:xfrm>
            <a:off x="18923700" y="11225099"/>
            <a:ext cx="391875" cy="395087"/>
          </a:xfrm>
          <a:custGeom>
            <a:avLst/>
            <a:gdLst>
              <a:gd name="T0" fmla="*/ 483 w 540"/>
              <a:gd name="T1" fmla="*/ 0 h 541"/>
              <a:gd name="T2" fmla="*/ 56 w 540"/>
              <a:gd name="T3" fmla="*/ 0 h 541"/>
              <a:gd name="T4" fmla="*/ 0 w 540"/>
              <a:gd name="T5" fmla="*/ 57 h 541"/>
              <a:gd name="T6" fmla="*/ 0 w 540"/>
              <a:gd name="T7" fmla="*/ 483 h 541"/>
              <a:gd name="T8" fmla="*/ 56 w 540"/>
              <a:gd name="T9" fmla="*/ 540 h 541"/>
              <a:gd name="T10" fmla="*/ 483 w 540"/>
              <a:gd name="T11" fmla="*/ 540 h 541"/>
              <a:gd name="T12" fmla="*/ 539 w 540"/>
              <a:gd name="T13" fmla="*/ 483 h 541"/>
              <a:gd name="T14" fmla="*/ 539 w 540"/>
              <a:gd name="T15" fmla="*/ 57 h 541"/>
              <a:gd name="T16" fmla="*/ 483 w 540"/>
              <a:gd name="T17" fmla="*/ 0 h 541"/>
              <a:gd name="T18" fmla="*/ 457 w 540"/>
              <a:gd name="T19" fmla="*/ 57 h 541"/>
              <a:gd name="T20" fmla="*/ 457 w 540"/>
              <a:gd name="T21" fmla="*/ 139 h 541"/>
              <a:gd name="T22" fmla="*/ 405 w 540"/>
              <a:gd name="T23" fmla="*/ 139 h 541"/>
              <a:gd name="T24" fmla="*/ 375 w 540"/>
              <a:gd name="T25" fmla="*/ 165 h 541"/>
              <a:gd name="T26" fmla="*/ 375 w 540"/>
              <a:gd name="T27" fmla="*/ 216 h 541"/>
              <a:gd name="T28" fmla="*/ 457 w 540"/>
              <a:gd name="T29" fmla="*/ 216 h 541"/>
              <a:gd name="T30" fmla="*/ 457 w 540"/>
              <a:gd name="T31" fmla="*/ 298 h 541"/>
              <a:gd name="T32" fmla="*/ 375 w 540"/>
              <a:gd name="T33" fmla="*/ 298 h 541"/>
              <a:gd name="T34" fmla="*/ 375 w 540"/>
              <a:gd name="T35" fmla="*/ 483 h 541"/>
              <a:gd name="T36" fmla="*/ 298 w 540"/>
              <a:gd name="T37" fmla="*/ 483 h 541"/>
              <a:gd name="T38" fmla="*/ 298 w 540"/>
              <a:gd name="T39" fmla="*/ 298 h 541"/>
              <a:gd name="T40" fmla="*/ 241 w 540"/>
              <a:gd name="T41" fmla="*/ 298 h 541"/>
              <a:gd name="T42" fmla="*/ 241 w 540"/>
              <a:gd name="T43" fmla="*/ 216 h 541"/>
              <a:gd name="T44" fmla="*/ 298 w 540"/>
              <a:gd name="T45" fmla="*/ 216 h 541"/>
              <a:gd name="T46" fmla="*/ 298 w 540"/>
              <a:gd name="T47" fmla="*/ 149 h 541"/>
              <a:gd name="T48" fmla="*/ 390 w 540"/>
              <a:gd name="T49" fmla="*/ 57 h 541"/>
              <a:gd name="T50" fmla="*/ 457 w 540"/>
              <a:gd name="T51" fmla="*/ 5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0" h="541">
                <a:moveTo>
                  <a:pt x="483" y="0"/>
                </a:moveTo>
                <a:lnTo>
                  <a:pt x="56" y="0"/>
                </a:lnTo>
                <a:cubicBezTo>
                  <a:pt x="25" y="0"/>
                  <a:pt x="0" y="26"/>
                  <a:pt x="0" y="57"/>
                </a:cubicBezTo>
                <a:lnTo>
                  <a:pt x="0" y="483"/>
                </a:lnTo>
                <a:cubicBezTo>
                  <a:pt x="0" y="514"/>
                  <a:pt x="25" y="540"/>
                  <a:pt x="56" y="540"/>
                </a:cubicBezTo>
                <a:lnTo>
                  <a:pt x="483" y="540"/>
                </a:lnTo>
                <a:cubicBezTo>
                  <a:pt x="513" y="540"/>
                  <a:pt x="539" y="514"/>
                  <a:pt x="539" y="483"/>
                </a:cubicBezTo>
                <a:lnTo>
                  <a:pt x="539" y="57"/>
                </a:lnTo>
                <a:cubicBezTo>
                  <a:pt x="539" y="26"/>
                  <a:pt x="513" y="0"/>
                  <a:pt x="483" y="0"/>
                </a:cubicBezTo>
                <a:close/>
                <a:moveTo>
                  <a:pt x="457" y="57"/>
                </a:moveTo>
                <a:lnTo>
                  <a:pt x="457" y="139"/>
                </a:lnTo>
                <a:lnTo>
                  <a:pt x="405" y="139"/>
                </a:lnTo>
                <a:cubicBezTo>
                  <a:pt x="385" y="139"/>
                  <a:pt x="375" y="149"/>
                  <a:pt x="375" y="165"/>
                </a:cubicBezTo>
                <a:lnTo>
                  <a:pt x="375" y="216"/>
                </a:lnTo>
                <a:lnTo>
                  <a:pt x="457" y="216"/>
                </a:lnTo>
                <a:lnTo>
                  <a:pt x="457" y="298"/>
                </a:lnTo>
                <a:lnTo>
                  <a:pt x="375" y="298"/>
                </a:lnTo>
                <a:lnTo>
                  <a:pt x="375" y="483"/>
                </a:lnTo>
                <a:lnTo>
                  <a:pt x="298" y="483"/>
                </a:lnTo>
                <a:lnTo>
                  <a:pt x="298" y="298"/>
                </a:lnTo>
                <a:lnTo>
                  <a:pt x="241" y="298"/>
                </a:lnTo>
                <a:lnTo>
                  <a:pt x="241" y="216"/>
                </a:lnTo>
                <a:lnTo>
                  <a:pt x="298" y="216"/>
                </a:lnTo>
                <a:lnTo>
                  <a:pt x="298" y="149"/>
                </a:lnTo>
                <a:cubicBezTo>
                  <a:pt x="298" y="98"/>
                  <a:pt x="339" y="57"/>
                  <a:pt x="390" y="57"/>
                </a:cubicBezTo>
                <a:lnTo>
                  <a:pt x="457" y="57"/>
                </a:lnTo>
                <a:close/>
              </a:path>
            </a:pathLst>
          </a:custGeom>
          <a:solidFill>
            <a:schemeClr val="accent4"/>
          </a:solidFill>
          <a:ln>
            <a:noFill/>
          </a:ln>
          <a:effectLst/>
        </p:spPr>
        <p:txBody>
          <a:bodyPr wrap="none" anchor="ctr"/>
          <a:lstStyle/>
          <a:p>
            <a:endParaRPr lang="en-US"/>
          </a:p>
        </p:txBody>
      </p:sp>
      <p:sp>
        <p:nvSpPr>
          <p:cNvPr id="36" name="Freeform 32"/>
          <p:cNvSpPr>
            <a:spLocks noChangeArrowheads="1"/>
          </p:cNvSpPr>
          <p:nvPr/>
        </p:nvSpPr>
        <p:spPr bwMode="auto">
          <a:xfrm>
            <a:off x="19777337" y="11225546"/>
            <a:ext cx="393641" cy="393641"/>
          </a:xfrm>
          <a:custGeom>
            <a:avLst/>
            <a:gdLst>
              <a:gd name="T0" fmla="*/ 489 w 541"/>
              <a:gd name="T1" fmla="*/ 0 h 541"/>
              <a:gd name="T2" fmla="*/ 57 w 541"/>
              <a:gd name="T3" fmla="*/ 0 h 541"/>
              <a:gd name="T4" fmla="*/ 0 w 541"/>
              <a:gd name="T5" fmla="*/ 57 h 541"/>
              <a:gd name="T6" fmla="*/ 0 w 541"/>
              <a:gd name="T7" fmla="*/ 484 h 541"/>
              <a:gd name="T8" fmla="*/ 57 w 541"/>
              <a:gd name="T9" fmla="*/ 540 h 541"/>
              <a:gd name="T10" fmla="*/ 489 w 541"/>
              <a:gd name="T11" fmla="*/ 540 h 541"/>
              <a:gd name="T12" fmla="*/ 540 w 541"/>
              <a:gd name="T13" fmla="*/ 484 h 541"/>
              <a:gd name="T14" fmla="*/ 540 w 541"/>
              <a:gd name="T15" fmla="*/ 57 h 541"/>
              <a:gd name="T16" fmla="*/ 489 w 541"/>
              <a:gd name="T17" fmla="*/ 0 h 541"/>
              <a:gd name="T18" fmla="*/ 298 w 541"/>
              <a:gd name="T19" fmla="*/ 386 h 541"/>
              <a:gd name="T20" fmla="*/ 242 w 541"/>
              <a:gd name="T21" fmla="*/ 360 h 541"/>
              <a:gd name="T22" fmla="*/ 216 w 541"/>
              <a:gd name="T23" fmla="*/ 448 h 541"/>
              <a:gd name="T24" fmla="*/ 211 w 541"/>
              <a:gd name="T25" fmla="*/ 453 h 541"/>
              <a:gd name="T26" fmla="*/ 185 w 541"/>
              <a:gd name="T27" fmla="*/ 463 h 541"/>
              <a:gd name="T28" fmla="*/ 160 w 541"/>
              <a:gd name="T29" fmla="*/ 432 h 541"/>
              <a:gd name="T30" fmla="*/ 160 w 541"/>
              <a:gd name="T31" fmla="*/ 432 h 541"/>
              <a:gd name="T32" fmla="*/ 160 w 541"/>
              <a:gd name="T33" fmla="*/ 432 h 541"/>
              <a:gd name="T34" fmla="*/ 160 w 541"/>
              <a:gd name="T35" fmla="*/ 427 h 541"/>
              <a:gd name="T36" fmla="*/ 211 w 541"/>
              <a:gd name="T37" fmla="*/ 278 h 541"/>
              <a:gd name="T38" fmla="*/ 206 w 541"/>
              <a:gd name="T39" fmla="*/ 237 h 541"/>
              <a:gd name="T40" fmla="*/ 252 w 541"/>
              <a:gd name="T41" fmla="*/ 175 h 541"/>
              <a:gd name="T42" fmla="*/ 288 w 541"/>
              <a:gd name="T43" fmla="*/ 211 h 541"/>
              <a:gd name="T44" fmla="*/ 262 w 541"/>
              <a:gd name="T45" fmla="*/ 293 h 541"/>
              <a:gd name="T46" fmla="*/ 298 w 541"/>
              <a:gd name="T47" fmla="*/ 329 h 541"/>
              <a:gd name="T48" fmla="*/ 386 w 541"/>
              <a:gd name="T49" fmla="*/ 237 h 541"/>
              <a:gd name="T50" fmla="*/ 273 w 541"/>
              <a:gd name="T51" fmla="*/ 129 h 541"/>
              <a:gd name="T52" fmla="*/ 160 w 541"/>
              <a:gd name="T53" fmla="*/ 237 h 541"/>
              <a:gd name="T54" fmla="*/ 170 w 541"/>
              <a:gd name="T55" fmla="*/ 288 h 541"/>
              <a:gd name="T56" fmla="*/ 175 w 541"/>
              <a:gd name="T57" fmla="*/ 299 h 541"/>
              <a:gd name="T58" fmla="*/ 149 w 541"/>
              <a:gd name="T59" fmla="*/ 329 h 541"/>
              <a:gd name="T60" fmla="*/ 124 w 541"/>
              <a:gd name="T61" fmla="*/ 314 h 541"/>
              <a:gd name="T62" fmla="*/ 103 w 541"/>
              <a:gd name="T63" fmla="*/ 232 h 541"/>
              <a:gd name="T64" fmla="*/ 268 w 541"/>
              <a:gd name="T65" fmla="*/ 72 h 541"/>
              <a:gd name="T66" fmla="*/ 437 w 541"/>
              <a:gd name="T67" fmla="*/ 232 h 541"/>
              <a:gd name="T68" fmla="*/ 298 w 541"/>
              <a:gd name="T69" fmla="*/ 386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41">
                <a:moveTo>
                  <a:pt x="489" y="0"/>
                </a:moveTo>
                <a:lnTo>
                  <a:pt x="57" y="0"/>
                </a:lnTo>
                <a:cubicBezTo>
                  <a:pt x="26" y="0"/>
                  <a:pt x="0" y="26"/>
                  <a:pt x="0" y="57"/>
                </a:cubicBezTo>
                <a:lnTo>
                  <a:pt x="0" y="484"/>
                </a:lnTo>
                <a:cubicBezTo>
                  <a:pt x="0" y="514"/>
                  <a:pt x="26" y="540"/>
                  <a:pt x="57" y="540"/>
                </a:cubicBezTo>
                <a:lnTo>
                  <a:pt x="489" y="540"/>
                </a:lnTo>
                <a:cubicBezTo>
                  <a:pt x="514" y="540"/>
                  <a:pt x="540" y="514"/>
                  <a:pt x="540" y="484"/>
                </a:cubicBezTo>
                <a:lnTo>
                  <a:pt x="540" y="57"/>
                </a:lnTo>
                <a:cubicBezTo>
                  <a:pt x="540" y="26"/>
                  <a:pt x="514" y="0"/>
                  <a:pt x="489" y="0"/>
                </a:cubicBezTo>
                <a:close/>
                <a:moveTo>
                  <a:pt x="298" y="386"/>
                </a:moveTo>
                <a:cubicBezTo>
                  <a:pt x="278" y="386"/>
                  <a:pt x="257" y="376"/>
                  <a:pt x="242" y="360"/>
                </a:cubicBezTo>
                <a:lnTo>
                  <a:pt x="216" y="448"/>
                </a:lnTo>
                <a:lnTo>
                  <a:pt x="211" y="453"/>
                </a:lnTo>
                <a:cubicBezTo>
                  <a:pt x="206" y="458"/>
                  <a:pt x="201" y="463"/>
                  <a:pt x="185" y="463"/>
                </a:cubicBezTo>
                <a:cubicBezTo>
                  <a:pt x="170" y="463"/>
                  <a:pt x="160" y="453"/>
                  <a:pt x="160" y="432"/>
                </a:cubicBezTo>
                <a:lnTo>
                  <a:pt x="160" y="432"/>
                </a:lnTo>
                <a:lnTo>
                  <a:pt x="160" y="432"/>
                </a:lnTo>
                <a:lnTo>
                  <a:pt x="160" y="427"/>
                </a:lnTo>
                <a:lnTo>
                  <a:pt x="211" y="278"/>
                </a:lnTo>
                <a:cubicBezTo>
                  <a:pt x="211" y="278"/>
                  <a:pt x="206" y="263"/>
                  <a:pt x="206" y="237"/>
                </a:cubicBezTo>
                <a:cubicBezTo>
                  <a:pt x="206" y="191"/>
                  <a:pt x="227" y="175"/>
                  <a:pt x="252" y="175"/>
                </a:cubicBezTo>
                <a:cubicBezTo>
                  <a:pt x="268" y="175"/>
                  <a:pt x="288" y="185"/>
                  <a:pt x="288" y="211"/>
                </a:cubicBezTo>
                <a:cubicBezTo>
                  <a:pt x="288" y="247"/>
                  <a:pt x="262" y="268"/>
                  <a:pt x="262" y="293"/>
                </a:cubicBezTo>
                <a:cubicBezTo>
                  <a:pt x="262" y="309"/>
                  <a:pt x="278" y="329"/>
                  <a:pt x="298" y="329"/>
                </a:cubicBezTo>
                <a:cubicBezTo>
                  <a:pt x="360" y="329"/>
                  <a:pt x="386" y="278"/>
                  <a:pt x="386" y="237"/>
                </a:cubicBezTo>
                <a:cubicBezTo>
                  <a:pt x="386" y="175"/>
                  <a:pt x="334" y="129"/>
                  <a:pt x="273" y="129"/>
                </a:cubicBezTo>
                <a:cubicBezTo>
                  <a:pt x="211" y="129"/>
                  <a:pt x="160" y="175"/>
                  <a:pt x="160" y="237"/>
                </a:cubicBezTo>
                <a:cubicBezTo>
                  <a:pt x="160" y="252"/>
                  <a:pt x="165" y="273"/>
                  <a:pt x="170" y="288"/>
                </a:cubicBezTo>
                <a:cubicBezTo>
                  <a:pt x="175" y="293"/>
                  <a:pt x="175" y="293"/>
                  <a:pt x="175" y="299"/>
                </a:cubicBezTo>
                <a:cubicBezTo>
                  <a:pt x="175" y="314"/>
                  <a:pt x="165" y="329"/>
                  <a:pt x="149" y="329"/>
                </a:cubicBezTo>
                <a:cubicBezTo>
                  <a:pt x="139" y="329"/>
                  <a:pt x="129" y="324"/>
                  <a:pt x="124" y="314"/>
                </a:cubicBezTo>
                <a:cubicBezTo>
                  <a:pt x="108" y="288"/>
                  <a:pt x="103" y="263"/>
                  <a:pt x="103" y="232"/>
                </a:cubicBezTo>
                <a:cubicBezTo>
                  <a:pt x="103" y="144"/>
                  <a:pt x="175" y="72"/>
                  <a:pt x="268" y="72"/>
                </a:cubicBezTo>
                <a:cubicBezTo>
                  <a:pt x="360" y="72"/>
                  <a:pt x="437" y="144"/>
                  <a:pt x="437" y="232"/>
                </a:cubicBezTo>
                <a:cubicBezTo>
                  <a:pt x="437" y="309"/>
                  <a:pt x="396" y="386"/>
                  <a:pt x="298" y="386"/>
                </a:cubicBezTo>
                <a:close/>
              </a:path>
            </a:pathLst>
          </a:custGeom>
          <a:solidFill>
            <a:schemeClr val="accent2"/>
          </a:solidFill>
          <a:ln>
            <a:noFill/>
          </a:ln>
          <a:effectLst/>
        </p:spPr>
        <p:txBody>
          <a:bodyPr wrap="none" anchor="ctr"/>
          <a:lstStyle/>
          <a:p>
            <a:endParaRPr lang="en-US"/>
          </a:p>
        </p:txBody>
      </p:sp>
      <p:sp>
        <p:nvSpPr>
          <p:cNvPr id="37" name="Freeform 36"/>
          <p:cNvSpPr/>
          <p:nvPr/>
        </p:nvSpPr>
        <p:spPr>
          <a:xfrm>
            <a:off x="20637034" y="11229555"/>
            <a:ext cx="388000" cy="388032"/>
          </a:xfrm>
          <a:custGeom>
            <a:avLst/>
            <a:gdLst/>
            <a:ahLst/>
            <a:cxnLst/>
            <a:rect l="l" t="t" r="r" b="b"/>
            <a:pathLst>
              <a:path w="195927" h="195943">
                <a:moveTo>
                  <a:pt x="56763" y="48093"/>
                </a:moveTo>
                <a:lnTo>
                  <a:pt x="90311" y="110983"/>
                </a:lnTo>
                <a:lnTo>
                  <a:pt x="90311" y="152315"/>
                </a:lnTo>
                <a:lnTo>
                  <a:pt x="103194" y="152315"/>
                </a:lnTo>
                <a:lnTo>
                  <a:pt x="103194" y="111749"/>
                </a:lnTo>
                <a:lnTo>
                  <a:pt x="137124" y="48093"/>
                </a:lnTo>
                <a:lnTo>
                  <a:pt x="122838" y="48093"/>
                </a:lnTo>
                <a:lnTo>
                  <a:pt x="102811" y="87893"/>
                </a:lnTo>
                <a:cubicBezTo>
                  <a:pt x="102737" y="88032"/>
                  <a:pt x="102120" y="89286"/>
                  <a:pt x="100962" y="91657"/>
                </a:cubicBezTo>
                <a:cubicBezTo>
                  <a:pt x="99803" y="94027"/>
                  <a:pt x="98549" y="96685"/>
                  <a:pt x="97199" y="99630"/>
                </a:cubicBezTo>
                <a:cubicBezTo>
                  <a:pt x="95915" y="96573"/>
                  <a:pt x="94719" y="93884"/>
                  <a:pt x="93611" y="91561"/>
                </a:cubicBezTo>
                <a:cubicBezTo>
                  <a:pt x="92503" y="89238"/>
                  <a:pt x="91913" y="88016"/>
                  <a:pt x="91841" y="87893"/>
                </a:cubicBezTo>
                <a:lnTo>
                  <a:pt x="72070" y="48093"/>
                </a:lnTo>
                <a:close/>
                <a:moveTo>
                  <a:pt x="36737" y="0"/>
                </a:moveTo>
                <a:lnTo>
                  <a:pt x="159192" y="0"/>
                </a:lnTo>
                <a:cubicBezTo>
                  <a:pt x="166030" y="78"/>
                  <a:pt x="172209" y="1750"/>
                  <a:pt x="177730" y="5017"/>
                </a:cubicBezTo>
                <a:cubicBezTo>
                  <a:pt x="183250" y="8285"/>
                  <a:pt x="187643" y="12679"/>
                  <a:pt x="190910" y="18199"/>
                </a:cubicBezTo>
                <a:cubicBezTo>
                  <a:pt x="194177" y="23720"/>
                  <a:pt x="195849" y="29900"/>
                  <a:pt x="195927" y="36739"/>
                </a:cubicBezTo>
                <a:lnTo>
                  <a:pt x="195927" y="159203"/>
                </a:lnTo>
                <a:cubicBezTo>
                  <a:pt x="195849" y="166042"/>
                  <a:pt x="194177" y="172222"/>
                  <a:pt x="190910" y="177743"/>
                </a:cubicBezTo>
                <a:cubicBezTo>
                  <a:pt x="187643" y="183264"/>
                  <a:pt x="183250" y="187658"/>
                  <a:pt x="177730" y="190925"/>
                </a:cubicBezTo>
                <a:cubicBezTo>
                  <a:pt x="172209" y="194192"/>
                  <a:pt x="166030" y="195865"/>
                  <a:pt x="159192" y="195943"/>
                </a:cubicBezTo>
                <a:lnTo>
                  <a:pt x="36737" y="195943"/>
                </a:lnTo>
                <a:cubicBezTo>
                  <a:pt x="29898" y="195865"/>
                  <a:pt x="23719" y="194192"/>
                  <a:pt x="18198" y="190925"/>
                </a:cubicBezTo>
                <a:cubicBezTo>
                  <a:pt x="12678" y="187658"/>
                  <a:pt x="8284" y="183264"/>
                  <a:pt x="5017" y="177743"/>
                </a:cubicBezTo>
                <a:cubicBezTo>
                  <a:pt x="1751" y="172222"/>
                  <a:pt x="78" y="166042"/>
                  <a:pt x="0" y="159203"/>
                </a:cubicBezTo>
                <a:lnTo>
                  <a:pt x="0" y="36739"/>
                </a:lnTo>
                <a:cubicBezTo>
                  <a:pt x="78" y="29900"/>
                  <a:pt x="1751" y="23720"/>
                  <a:pt x="5017" y="18199"/>
                </a:cubicBezTo>
                <a:cubicBezTo>
                  <a:pt x="8284" y="12679"/>
                  <a:pt x="12678" y="8285"/>
                  <a:pt x="18198" y="5017"/>
                </a:cubicBezTo>
                <a:cubicBezTo>
                  <a:pt x="23719" y="1750"/>
                  <a:pt x="29898" y="78"/>
                  <a:pt x="3673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Text Placeholder 12"/>
          <p:cNvSpPr>
            <a:spLocks noGrp="1"/>
          </p:cNvSpPr>
          <p:nvPr userDrawn="1">
            <p:ph type="body" sz="quarter" idx="19" hasCustomPrompt="1"/>
          </p:nvPr>
        </p:nvSpPr>
        <p:spPr>
          <a:xfrm>
            <a:off x="2390095" y="9608290"/>
            <a:ext cx="4905374" cy="1410290"/>
          </a:xfrm>
          <a:prstGeom prst="rect">
            <a:avLst/>
          </a:prstGeom>
        </p:spPr>
        <p:txBody>
          <a:bodyPr anchor="t"/>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9" name="Text Placeholder 12"/>
          <p:cNvSpPr>
            <a:spLocks noGrp="1"/>
          </p:cNvSpPr>
          <p:nvPr userDrawn="1">
            <p:ph type="body" sz="quarter" idx="20" hasCustomPrompt="1"/>
          </p:nvPr>
        </p:nvSpPr>
        <p:spPr>
          <a:xfrm>
            <a:off x="9742837" y="9604280"/>
            <a:ext cx="4905374" cy="1410290"/>
          </a:xfrm>
          <a:prstGeom prst="rect">
            <a:avLst/>
          </a:prstGeom>
        </p:spPr>
        <p:txBody>
          <a:bodyPr anchor="t"/>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0" name="Text Placeholder 12"/>
          <p:cNvSpPr>
            <a:spLocks noGrp="1"/>
          </p:cNvSpPr>
          <p:nvPr userDrawn="1">
            <p:ph type="body" sz="quarter" idx="21" hasCustomPrompt="1"/>
          </p:nvPr>
        </p:nvSpPr>
        <p:spPr>
          <a:xfrm>
            <a:off x="17095579" y="9612299"/>
            <a:ext cx="4905374" cy="1410290"/>
          </a:xfrm>
          <a:prstGeom prst="rect">
            <a:avLst/>
          </a:prstGeom>
        </p:spPr>
        <p:txBody>
          <a:bodyPr anchor="t"/>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2" name="Text Placeholder 12"/>
          <p:cNvSpPr>
            <a:spLocks noGrp="1"/>
          </p:cNvSpPr>
          <p:nvPr userDrawn="1">
            <p:ph type="body" sz="quarter" idx="23" hasCustomPrompt="1"/>
          </p:nvPr>
        </p:nvSpPr>
        <p:spPr>
          <a:xfrm>
            <a:off x="9739313" y="8072755"/>
            <a:ext cx="4905374" cy="1410290"/>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3" name="Text Placeholder 12"/>
          <p:cNvSpPr>
            <a:spLocks noGrp="1"/>
          </p:cNvSpPr>
          <p:nvPr userDrawn="1">
            <p:ph type="body" sz="quarter" idx="24" hasCustomPrompt="1"/>
          </p:nvPr>
        </p:nvSpPr>
        <p:spPr>
          <a:xfrm>
            <a:off x="17088531" y="8072755"/>
            <a:ext cx="4905374" cy="1410290"/>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44" name="TextBox 43"/>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24175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750"/>
                                        <p:tgtEl>
                                          <p:spTgt spid="5">
                                            <p:txEl>
                                              <p:pRg st="0" end="0"/>
                                            </p:txEl>
                                          </p:spTgt>
                                        </p:tgtEl>
                                      </p:cBhvr>
                                    </p:animEffect>
                                  </p:childTnLst>
                                </p:cTn>
                              </p:par>
                            </p:childTnLst>
                          </p:cTn>
                        </p:par>
                        <p:par>
                          <p:cTn id="12" fill="hold">
                            <p:stCondLst>
                              <p:cond delay="125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750"/>
                            </p:stCondLst>
                            <p:childTnLst>
                              <p:par>
                                <p:cTn id="19" presetID="22" presetClass="entr" presetSubtype="1"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up)">
                                      <p:cBhvr>
                                        <p:cTn id="21" dur="500"/>
                                        <p:tgtEl>
                                          <p:spTgt spid="8"/>
                                        </p:tgtEl>
                                      </p:cBhvr>
                                    </p:animEffect>
                                  </p:childTnLst>
                                </p:cTn>
                              </p:par>
                            </p:childTnLst>
                          </p:cTn>
                        </p:par>
                        <p:par>
                          <p:cTn id="22" fill="hold">
                            <p:stCondLst>
                              <p:cond delay="2250"/>
                            </p:stCondLst>
                            <p:childTnLst>
                              <p:par>
                                <p:cTn id="23" presetID="2" presetClass="entr" presetSubtype="4" fill="hold" grpId="0" nodeType="after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additive="base">
                                        <p:cTn id="25" dur="500" fill="hold"/>
                                        <p:tgtEl>
                                          <p:spTgt spid="41"/>
                                        </p:tgtEl>
                                        <p:attrNameLst>
                                          <p:attrName>ppt_x</p:attrName>
                                        </p:attrNameLst>
                                      </p:cBhvr>
                                      <p:tavLst>
                                        <p:tav tm="0">
                                          <p:val>
                                            <p:strVal val="#ppt_x"/>
                                          </p:val>
                                        </p:tav>
                                        <p:tav tm="100000">
                                          <p:val>
                                            <p:strVal val="#ppt_x"/>
                                          </p:val>
                                        </p:tav>
                                      </p:tavLst>
                                    </p:anim>
                                    <p:anim calcmode="lin" valueType="num">
                                      <p:cBhvr additive="base">
                                        <p:cTn id="26" dur="500" fill="hold"/>
                                        <p:tgtEl>
                                          <p:spTgt spid="41"/>
                                        </p:tgtEl>
                                        <p:attrNameLst>
                                          <p:attrName>ppt_y</p:attrName>
                                        </p:attrNameLst>
                                      </p:cBhvr>
                                      <p:tavLst>
                                        <p:tav tm="0">
                                          <p:val>
                                            <p:strVal val="1+#ppt_h/2"/>
                                          </p:val>
                                        </p:tav>
                                        <p:tav tm="100000">
                                          <p:val>
                                            <p:strVal val="#ppt_y"/>
                                          </p:val>
                                        </p:tav>
                                      </p:tavLst>
                                    </p:anim>
                                  </p:childTnLst>
                                </p:cTn>
                              </p:par>
                            </p:childTnLst>
                          </p:cTn>
                        </p:par>
                        <p:par>
                          <p:cTn id="27" fill="hold">
                            <p:stCondLst>
                              <p:cond delay="2750"/>
                            </p:stCondLst>
                            <p:childTnLst>
                              <p:par>
                                <p:cTn id="28" presetID="22" presetClass="entr" presetSubtype="8" fill="hold"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left)">
                                      <p:cBhvr>
                                        <p:cTn id="30" dur="500"/>
                                        <p:tgtEl>
                                          <p:spTgt spid="13"/>
                                        </p:tgtEl>
                                      </p:cBhvr>
                                    </p:animEffect>
                                  </p:childTnLst>
                                </p:cTn>
                              </p:par>
                            </p:childTnLst>
                          </p:cTn>
                        </p:par>
                        <p:par>
                          <p:cTn id="31" fill="hold">
                            <p:stCondLst>
                              <p:cond delay="3250"/>
                            </p:stCondLst>
                            <p:childTnLst>
                              <p:par>
                                <p:cTn id="32" presetID="2" presetClass="entr" presetSubtype="4" fill="hold" grpId="0" nodeType="afterEffect">
                                  <p:stCondLst>
                                    <p:cond delay="0"/>
                                  </p:stCondLst>
                                  <p:childTnLst>
                                    <p:set>
                                      <p:cBhvr>
                                        <p:cTn id="33" dur="1" fill="hold">
                                          <p:stCondLst>
                                            <p:cond delay="0"/>
                                          </p:stCondLst>
                                        </p:cTn>
                                        <p:tgtEl>
                                          <p:spTgt spid="38">
                                            <p:txEl>
                                              <p:pRg st="0" end="0"/>
                                            </p:txEl>
                                          </p:spTgt>
                                        </p:tgtEl>
                                        <p:attrNameLst>
                                          <p:attrName>style.visibility</p:attrName>
                                        </p:attrNameLst>
                                      </p:cBhvr>
                                      <p:to>
                                        <p:strVal val="visible"/>
                                      </p:to>
                                    </p:set>
                                    <p:anim calcmode="lin" valueType="num">
                                      <p:cBhvr additive="base">
                                        <p:cTn id="34"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par>
                          <p:cTn id="36" fill="hold">
                            <p:stCondLst>
                              <p:cond delay="3750"/>
                            </p:stCondLst>
                            <p:childTnLst>
                              <p:par>
                                <p:cTn id="37" presetID="2" presetClass="entr" presetSubtype="4"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ppt_x"/>
                                          </p:val>
                                        </p:tav>
                                        <p:tav tm="100000">
                                          <p:val>
                                            <p:strVal val="#ppt_x"/>
                                          </p:val>
                                        </p:tav>
                                      </p:tavLst>
                                    </p:anim>
                                    <p:anim calcmode="lin" valueType="num">
                                      <p:cBhvr additive="base">
                                        <p:cTn id="40" dur="50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25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ppt_x"/>
                                          </p:val>
                                        </p:tav>
                                        <p:tav tm="100000">
                                          <p:val>
                                            <p:strVal val="#ppt_x"/>
                                          </p:val>
                                        </p:tav>
                                      </p:tavLst>
                                    </p:anim>
                                    <p:anim calcmode="lin" valueType="num">
                                      <p:cBhvr additive="base">
                                        <p:cTn id="44" dur="500" fill="hold"/>
                                        <p:tgtEl>
                                          <p:spTgt spid="2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5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75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ppt_x"/>
                                          </p:val>
                                        </p:tav>
                                        <p:tav tm="100000">
                                          <p:val>
                                            <p:strVal val="#ppt_x"/>
                                          </p:val>
                                        </p:tav>
                                      </p:tavLst>
                                    </p:anim>
                                    <p:anim calcmode="lin" valueType="num">
                                      <p:cBhvr additive="base">
                                        <p:cTn id="52" dur="500" fill="hold"/>
                                        <p:tgtEl>
                                          <p:spTgt spid="24"/>
                                        </p:tgtEl>
                                        <p:attrNameLst>
                                          <p:attrName>ppt_y</p:attrName>
                                        </p:attrNameLst>
                                      </p:cBhvr>
                                      <p:tavLst>
                                        <p:tav tm="0">
                                          <p:val>
                                            <p:strVal val="1+#ppt_h/2"/>
                                          </p:val>
                                        </p:tav>
                                        <p:tav tm="100000">
                                          <p:val>
                                            <p:strVal val="#ppt_y"/>
                                          </p:val>
                                        </p:tav>
                                      </p:tavLst>
                                    </p:anim>
                                  </p:childTnLst>
                                </p:cTn>
                              </p:par>
                            </p:childTnLst>
                          </p:cTn>
                        </p:par>
                        <p:par>
                          <p:cTn id="53" fill="hold">
                            <p:stCondLst>
                              <p:cond delay="5000"/>
                            </p:stCondLst>
                            <p:childTnLst>
                              <p:par>
                                <p:cTn id="54" presetID="53" presetClass="entr" presetSubtype="16" fill="hold" grpId="0" nodeType="afterEffect">
                                  <p:stCondLst>
                                    <p:cond delay="0"/>
                                  </p:stCondLst>
                                  <p:childTnLst>
                                    <p:set>
                                      <p:cBhvr>
                                        <p:cTn id="55" dur="1" fill="hold">
                                          <p:stCondLst>
                                            <p:cond delay="0"/>
                                          </p:stCondLst>
                                        </p:cTn>
                                        <p:tgtEl>
                                          <p:spTgt spid="32"/>
                                        </p:tgtEl>
                                        <p:attrNameLst>
                                          <p:attrName>style.visibility</p:attrName>
                                        </p:attrNameLst>
                                      </p:cBhvr>
                                      <p:to>
                                        <p:strVal val="visible"/>
                                      </p:to>
                                    </p:set>
                                    <p:anim calcmode="lin" valueType="num">
                                      <p:cBhvr>
                                        <p:cTn id="56" dur="500" fill="hold"/>
                                        <p:tgtEl>
                                          <p:spTgt spid="32"/>
                                        </p:tgtEl>
                                        <p:attrNameLst>
                                          <p:attrName>ppt_w</p:attrName>
                                        </p:attrNameLst>
                                      </p:cBhvr>
                                      <p:tavLst>
                                        <p:tav tm="0">
                                          <p:val>
                                            <p:fltVal val="0"/>
                                          </p:val>
                                        </p:tav>
                                        <p:tav tm="100000">
                                          <p:val>
                                            <p:strVal val="#ppt_w"/>
                                          </p:val>
                                        </p:tav>
                                      </p:tavLst>
                                    </p:anim>
                                    <p:anim calcmode="lin" valueType="num">
                                      <p:cBhvr>
                                        <p:cTn id="57" dur="500" fill="hold"/>
                                        <p:tgtEl>
                                          <p:spTgt spid="32"/>
                                        </p:tgtEl>
                                        <p:attrNameLst>
                                          <p:attrName>ppt_h</p:attrName>
                                        </p:attrNameLst>
                                      </p:cBhvr>
                                      <p:tavLst>
                                        <p:tav tm="0">
                                          <p:val>
                                            <p:fltVal val="0"/>
                                          </p:val>
                                        </p:tav>
                                        <p:tav tm="100000">
                                          <p:val>
                                            <p:strVal val="#ppt_h"/>
                                          </p:val>
                                        </p:tav>
                                      </p:tavLst>
                                    </p:anim>
                                    <p:animEffect transition="in" filter="fade">
                                      <p:cBhvr>
                                        <p:cTn id="58" dur="500"/>
                                        <p:tgtEl>
                                          <p:spTgt spid="32"/>
                                        </p:tgtEl>
                                      </p:cBhvr>
                                    </p:animEffect>
                                  </p:childTnLst>
                                </p:cTn>
                              </p:par>
                            </p:childTnLst>
                          </p:cTn>
                        </p:par>
                        <p:par>
                          <p:cTn id="59" fill="hold">
                            <p:stCondLst>
                              <p:cond delay="5500"/>
                            </p:stCondLst>
                            <p:childTnLst>
                              <p:par>
                                <p:cTn id="60" presetID="22" presetClass="entr" presetSubtype="1"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up)">
                                      <p:cBhvr>
                                        <p:cTn id="62" dur="500"/>
                                        <p:tgtEl>
                                          <p:spTgt spid="9"/>
                                        </p:tgtEl>
                                      </p:cBhvr>
                                    </p:animEffect>
                                  </p:childTnLst>
                                </p:cTn>
                              </p:par>
                            </p:childTnLst>
                          </p:cTn>
                        </p:par>
                        <p:par>
                          <p:cTn id="63" fill="hold">
                            <p:stCondLst>
                              <p:cond delay="6000"/>
                            </p:stCondLst>
                            <p:childTnLst>
                              <p:par>
                                <p:cTn id="64" presetID="2" presetClass="entr" presetSubtype="4" fill="hold" grpId="0" nodeType="afterEffect">
                                  <p:stCondLst>
                                    <p:cond delay="0"/>
                                  </p:stCondLst>
                                  <p:childTnLst>
                                    <p:set>
                                      <p:cBhvr>
                                        <p:cTn id="65" dur="1" fill="hold">
                                          <p:stCondLst>
                                            <p:cond delay="0"/>
                                          </p:stCondLst>
                                        </p:cTn>
                                        <p:tgtEl>
                                          <p:spTgt spid="42"/>
                                        </p:tgtEl>
                                        <p:attrNameLst>
                                          <p:attrName>style.visibility</p:attrName>
                                        </p:attrNameLst>
                                      </p:cBhvr>
                                      <p:to>
                                        <p:strVal val="visible"/>
                                      </p:to>
                                    </p:set>
                                    <p:anim calcmode="lin" valueType="num">
                                      <p:cBhvr additive="base">
                                        <p:cTn id="66" dur="500" fill="hold"/>
                                        <p:tgtEl>
                                          <p:spTgt spid="42"/>
                                        </p:tgtEl>
                                        <p:attrNameLst>
                                          <p:attrName>ppt_x</p:attrName>
                                        </p:attrNameLst>
                                      </p:cBhvr>
                                      <p:tavLst>
                                        <p:tav tm="0">
                                          <p:val>
                                            <p:strVal val="#ppt_x"/>
                                          </p:val>
                                        </p:tav>
                                        <p:tav tm="100000">
                                          <p:val>
                                            <p:strVal val="#ppt_x"/>
                                          </p:val>
                                        </p:tav>
                                      </p:tavLst>
                                    </p:anim>
                                    <p:anim calcmode="lin" valueType="num">
                                      <p:cBhvr additive="base">
                                        <p:cTn id="67" dur="500" fill="hold"/>
                                        <p:tgtEl>
                                          <p:spTgt spid="42"/>
                                        </p:tgtEl>
                                        <p:attrNameLst>
                                          <p:attrName>ppt_y</p:attrName>
                                        </p:attrNameLst>
                                      </p:cBhvr>
                                      <p:tavLst>
                                        <p:tav tm="0">
                                          <p:val>
                                            <p:strVal val="1+#ppt_h/2"/>
                                          </p:val>
                                        </p:tav>
                                        <p:tav tm="100000">
                                          <p:val>
                                            <p:strVal val="#ppt_y"/>
                                          </p:val>
                                        </p:tav>
                                      </p:tavLst>
                                    </p:anim>
                                  </p:childTnLst>
                                </p:cTn>
                              </p:par>
                            </p:childTnLst>
                          </p:cTn>
                        </p:par>
                        <p:par>
                          <p:cTn id="68" fill="hold">
                            <p:stCondLst>
                              <p:cond delay="6500"/>
                            </p:stCondLst>
                            <p:childTnLst>
                              <p:par>
                                <p:cTn id="69" presetID="22" presetClass="entr" presetSubtype="8" fill="hold" nodeType="after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wipe(left)">
                                      <p:cBhvr>
                                        <p:cTn id="71" dur="500"/>
                                        <p:tgtEl>
                                          <p:spTgt spid="16"/>
                                        </p:tgtEl>
                                      </p:cBhvr>
                                    </p:animEffect>
                                  </p:childTnLst>
                                </p:cTn>
                              </p:par>
                            </p:childTnLst>
                          </p:cTn>
                        </p:par>
                        <p:par>
                          <p:cTn id="72" fill="hold">
                            <p:stCondLst>
                              <p:cond delay="7000"/>
                            </p:stCondLst>
                            <p:childTnLst>
                              <p:par>
                                <p:cTn id="73" presetID="2" presetClass="entr" presetSubtype="4" fill="hold" grpId="0" nodeType="afterEffect">
                                  <p:stCondLst>
                                    <p:cond delay="0"/>
                                  </p:stCondLst>
                                  <p:childTnLst>
                                    <p:set>
                                      <p:cBhvr>
                                        <p:cTn id="74" dur="1" fill="hold">
                                          <p:stCondLst>
                                            <p:cond delay="0"/>
                                          </p:stCondLst>
                                        </p:cTn>
                                        <p:tgtEl>
                                          <p:spTgt spid="39">
                                            <p:txEl>
                                              <p:pRg st="0" end="0"/>
                                            </p:txEl>
                                          </p:spTgt>
                                        </p:tgtEl>
                                        <p:attrNameLst>
                                          <p:attrName>style.visibility</p:attrName>
                                        </p:attrNameLst>
                                      </p:cBhvr>
                                      <p:to>
                                        <p:strVal val="visible"/>
                                      </p:to>
                                    </p:set>
                                    <p:anim calcmode="lin" valueType="num">
                                      <p:cBhvr additive="base">
                                        <p:cTn id="7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par>
                          <p:cTn id="77" fill="hold">
                            <p:stCondLst>
                              <p:cond delay="7500"/>
                            </p:stCondLst>
                            <p:childTnLst>
                              <p:par>
                                <p:cTn id="78" presetID="2" presetClass="entr" presetSubtype="4" fill="hold" grpId="0" nodeType="afterEffect">
                                  <p:stCondLst>
                                    <p:cond delay="0"/>
                                  </p:stCondLst>
                                  <p:childTnLst>
                                    <p:set>
                                      <p:cBhvr>
                                        <p:cTn id="79" dur="1" fill="hold">
                                          <p:stCondLst>
                                            <p:cond delay="0"/>
                                          </p:stCondLst>
                                        </p:cTn>
                                        <p:tgtEl>
                                          <p:spTgt spid="26"/>
                                        </p:tgtEl>
                                        <p:attrNameLst>
                                          <p:attrName>style.visibility</p:attrName>
                                        </p:attrNameLst>
                                      </p:cBhvr>
                                      <p:to>
                                        <p:strVal val="visible"/>
                                      </p:to>
                                    </p:set>
                                    <p:anim calcmode="lin" valueType="num">
                                      <p:cBhvr additive="base">
                                        <p:cTn id="80" dur="500" fill="hold"/>
                                        <p:tgtEl>
                                          <p:spTgt spid="26"/>
                                        </p:tgtEl>
                                        <p:attrNameLst>
                                          <p:attrName>ppt_x</p:attrName>
                                        </p:attrNameLst>
                                      </p:cBhvr>
                                      <p:tavLst>
                                        <p:tav tm="0">
                                          <p:val>
                                            <p:strVal val="#ppt_x"/>
                                          </p:val>
                                        </p:tav>
                                        <p:tav tm="100000">
                                          <p:val>
                                            <p:strVal val="#ppt_x"/>
                                          </p:val>
                                        </p:tav>
                                      </p:tavLst>
                                    </p:anim>
                                    <p:anim calcmode="lin" valueType="num">
                                      <p:cBhvr additive="base">
                                        <p:cTn id="81" dur="500" fill="hold"/>
                                        <p:tgtEl>
                                          <p:spTgt spid="26"/>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25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500"/>
                                  </p:stCondLst>
                                  <p:childTnLst>
                                    <p:set>
                                      <p:cBhvr>
                                        <p:cTn id="87" dur="1" fill="hold">
                                          <p:stCondLst>
                                            <p:cond delay="0"/>
                                          </p:stCondLst>
                                        </p:cTn>
                                        <p:tgtEl>
                                          <p:spTgt spid="28"/>
                                        </p:tgtEl>
                                        <p:attrNameLst>
                                          <p:attrName>style.visibility</p:attrName>
                                        </p:attrNameLst>
                                      </p:cBhvr>
                                      <p:to>
                                        <p:strVal val="visible"/>
                                      </p:to>
                                    </p:set>
                                    <p:anim calcmode="lin" valueType="num">
                                      <p:cBhvr additive="base">
                                        <p:cTn id="88" dur="500" fill="hold"/>
                                        <p:tgtEl>
                                          <p:spTgt spid="28"/>
                                        </p:tgtEl>
                                        <p:attrNameLst>
                                          <p:attrName>ppt_x</p:attrName>
                                        </p:attrNameLst>
                                      </p:cBhvr>
                                      <p:tavLst>
                                        <p:tav tm="0">
                                          <p:val>
                                            <p:strVal val="#ppt_x"/>
                                          </p:val>
                                        </p:tav>
                                        <p:tav tm="100000">
                                          <p:val>
                                            <p:strVal val="#ppt_x"/>
                                          </p:val>
                                        </p:tav>
                                      </p:tavLst>
                                    </p:anim>
                                    <p:anim calcmode="lin" valueType="num">
                                      <p:cBhvr additive="base">
                                        <p:cTn id="89" dur="500" fill="hold"/>
                                        <p:tgtEl>
                                          <p:spTgt spid="28"/>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75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ppt_x"/>
                                          </p:val>
                                        </p:tav>
                                        <p:tav tm="100000">
                                          <p:val>
                                            <p:strVal val="#ppt_x"/>
                                          </p:val>
                                        </p:tav>
                                      </p:tavLst>
                                    </p:anim>
                                    <p:anim calcmode="lin" valueType="num">
                                      <p:cBhvr additive="base">
                                        <p:cTn id="93" dur="500" fill="hold"/>
                                        <p:tgtEl>
                                          <p:spTgt spid="29"/>
                                        </p:tgtEl>
                                        <p:attrNameLst>
                                          <p:attrName>ppt_y</p:attrName>
                                        </p:attrNameLst>
                                      </p:cBhvr>
                                      <p:tavLst>
                                        <p:tav tm="0">
                                          <p:val>
                                            <p:strVal val="1+#ppt_h/2"/>
                                          </p:val>
                                        </p:tav>
                                        <p:tav tm="100000">
                                          <p:val>
                                            <p:strVal val="#ppt_y"/>
                                          </p:val>
                                        </p:tav>
                                      </p:tavLst>
                                    </p:anim>
                                  </p:childTnLst>
                                </p:cTn>
                              </p:par>
                            </p:childTnLst>
                          </p:cTn>
                        </p:par>
                        <p:par>
                          <p:cTn id="94" fill="hold">
                            <p:stCondLst>
                              <p:cond delay="8750"/>
                            </p:stCondLst>
                            <p:childTnLst>
                              <p:par>
                                <p:cTn id="95" presetID="53" presetClass="entr" presetSubtype="16" fill="hold" grpId="0" nodeType="afterEffect">
                                  <p:stCondLst>
                                    <p:cond delay="0"/>
                                  </p:stCondLst>
                                  <p:childTnLst>
                                    <p:set>
                                      <p:cBhvr>
                                        <p:cTn id="96" dur="1" fill="hold">
                                          <p:stCondLst>
                                            <p:cond delay="0"/>
                                          </p:stCondLst>
                                        </p:cTn>
                                        <p:tgtEl>
                                          <p:spTgt spid="33"/>
                                        </p:tgtEl>
                                        <p:attrNameLst>
                                          <p:attrName>style.visibility</p:attrName>
                                        </p:attrNameLst>
                                      </p:cBhvr>
                                      <p:to>
                                        <p:strVal val="visible"/>
                                      </p:to>
                                    </p:set>
                                    <p:anim calcmode="lin" valueType="num">
                                      <p:cBhvr>
                                        <p:cTn id="97" dur="500" fill="hold"/>
                                        <p:tgtEl>
                                          <p:spTgt spid="33"/>
                                        </p:tgtEl>
                                        <p:attrNameLst>
                                          <p:attrName>ppt_w</p:attrName>
                                        </p:attrNameLst>
                                      </p:cBhvr>
                                      <p:tavLst>
                                        <p:tav tm="0">
                                          <p:val>
                                            <p:fltVal val="0"/>
                                          </p:val>
                                        </p:tav>
                                        <p:tav tm="100000">
                                          <p:val>
                                            <p:strVal val="#ppt_w"/>
                                          </p:val>
                                        </p:tav>
                                      </p:tavLst>
                                    </p:anim>
                                    <p:anim calcmode="lin" valueType="num">
                                      <p:cBhvr>
                                        <p:cTn id="98" dur="500" fill="hold"/>
                                        <p:tgtEl>
                                          <p:spTgt spid="33"/>
                                        </p:tgtEl>
                                        <p:attrNameLst>
                                          <p:attrName>ppt_h</p:attrName>
                                        </p:attrNameLst>
                                      </p:cBhvr>
                                      <p:tavLst>
                                        <p:tav tm="0">
                                          <p:val>
                                            <p:fltVal val="0"/>
                                          </p:val>
                                        </p:tav>
                                        <p:tav tm="100000">
                                          <p:val>
                                            <p:strVal val="#ppt_h"/>
                                          </p:val>
                                        </p:tav>
                                      </p:tavLst>
                                    </p:anim>
                                    <p:animEffect transition="in" filter="fade">
                                      <p:cBhvr>
                                        <p:cTn id="99" dur="500"/>
                                        <p:tgtEl>
                                          <p:spTgt spid="33"/>
                                        </p:tgtEl>
                                      </p:cBhvr>
                                    </p:animEffect>
                                  </p:childTnLst>
                                </p:cTn>
                              </p:par>
                            </p:childTnLst>
                          </p:cTn>
                        </p:par>
                        <p:par>
                          <p:cTn id="100" fill="hold">
                            <p:stCondLst>
                              <p:cond delay="9250"/>
                            </p:stCondLst>
                            <p:childTnLst>
                              <p:par>
                                <p:cTn id="101" presetID="22" presetClass="entr" presetSubtype="1" fill="hold" grpId="0" nodeType="afterEffect">
                                  <p:stCondLst>
                                    <p:cond delay="0"/>
                                  </p:stCondLst>
                                  <p:childTnLst>
                                    <p:set>
                                      <p:cBhvr>
                                        <p:cTn id="102" dur="1" fill="hold">
                                          <p:stCondLst>
                                            <p:cond delay="0"/>
                                          </p:stCondLst>
                                        </p:cTn>
                                        <p:tgtEl>
                                          <p:spTgt spid="10"/>
                                        </p:tgtEl>
                                        <p:attrNameLst>
                                          <p:attrName>style.visibility</p:attrName>
                                        </p:attrNameLst>
                                      </p:cBhvr>
                                      <p:to>
                                        <p:strVal val="visible"/>
                                      </p:to>
                                    </p:set>
                                    <p:animEffect transition="in" filter="wipe(up)">
                                      <p:cBhvr>
                                        <p:cTn id="103" dur="500"/>
                                        <p:tgtEl>
                                          <p:spTgt spid="10"/>
                                        </p:tgtEl>
                                      </p:cBhvr>
                                    </p:animEffect>
                                  </p:childTnLst>
                                </p:cTn>
                              </p:par>
                            </p:childTnLst>
                          </p:cTn>
                        </p:par>
                        <p:par>
                          <p:cTn id="104" fill="hold">
                            <p:stCondLst>
                              <p:cond delay="9750"/>
                            </p:stCondLst>
                            <p:childTnLst>
                              <p:par>
                                <p:cTn id="105" presetID="2" presetClass="entr" presetSubtype="4" fill="hold" grpId="0" nodeType="afterEffect">
                                  <p:stCondLst>
                                    <p:cond delay="0"/>
                                  </p:stCondLst>
                                  <p:childTnLst>
                                    <p:set>
                                      <p:cBhvr>
                                        <p:cTn id="106" dur="1" fill="hold">
                                          <p:stCondLst>
                                            <p:cond delay="0"/>
                                          </p:stCondLst>
                                        </p:cTn>
                                        <p:tgtEl>
                                          <p:spTgt spid="43"/>
                                        </p:tgtEl>
                                        <p:attrNameLst>
                                          <p:attrName>style.visibility</p:attrName>
                                        </p:attrNameLst>
                                      </p:cBhvr>
                                      <p:to>
                                        <p:strVal val="visible"/>
                                      </p:to>
                                    </p:set>
                                    <p:anim calcmode="lin" valueType="num">
                                      <p:cBhvr additive="base">
                                        <p:cTn id="107" dur="500" fill="hold"/>
                                        <p:tgtEl>
                                          <p:spTgt spid="43"/>
                                        </p:tgtEl>
                                        <p:attrNameLst>
                                          <p:attrName>ppt_x</p:attrName>
                                        </p:attrNameLst>
                                      </p:cBhvr>
                                      <p:tavLst>
                                        <p:tav tm="0">
                                          <p:val>
                                            <p:strVal val="#ppt_x"/>
                                          </p:val>
                                        </p:tav>
                                        <p:tav tm="100000">
                                          <p:val>
                                            <p:strVal val="#ppt_x"/>
                                          </p:val>
                                        </p:tav>
                                      </p:tavLst>
                                    </p:anim>
                                    <p:anim calcmode="lin" valueType="num">
                                      <p:cBhvr additive="base">
                                        <p:cTn id="108" dur="500" fill="hold"/>
                                        <p:tgtEl>
                                          <p:spTgt spid="43"/>
                                        </p:tgtEl>
                                        <p:attrNameLst>
                                          <p:attrName>ppt_y</p:attrName>
                                        </p:attrNameLst>
                                      </p:cBhvr>
                                      <p:tavLst>
                                        <p:tav tm="0">
                                          <p:val>
                                            <p:strVal val="1+#ppt_h/2"/>
                                          </p:val>
                                        </p:tav>
                                        <p:tav tm="100000">
                                          <p:val>
                                            <p:strVal val="#ppt_y"/>
                                          </p:val>
                                        </p:tav>
                                      </p:tavLst>
                                    </p:anim>
                                  </p:childTnLst>
                                </p:cTn>
                              </p:par>
                            </p:childTnLst>
                          </p:cTn>
                        </p:par>
                        <p:par>
                          <p:cTn id="109" fill="hold">
                            <p:stCondLst>
                              <p:cond delay="10250"/>
                            </p:stCondLst>
                            <p:childTnLst>
                              <p:par>
                                <p:cTn id="110" presetID="22" presetClass="entr" presetSubtype="8" fill="hold" nodeType="afterEffect">
                                  <p:stCondLst>
                                    <p:cond delay="0"/>
                                  </p:stCondLst>
                                  <p:childTnLst>
                                    <p:set>
                                      <p:cBhvr>
                                        <p:cTn id="111" dur="1" fill="hold">
                                          <p:stCondLst>
                                            <p:cond delay="0"/>
                                          </p:stCondLst>
                                        </p:cTn>
                                        <p:tgtEl>
                                          <p:spTgt spid="19"/>
                                        </p:tgtEl>
                                        <p:attrNameLst>
                                          <p:attrName>style.visibility</p:attrName>
                                        </p:attrNameLst>
                                      </p:cBhvr>
                                      <p:to>
                                        <p:strVal val="visible"/>
                                      </p:to>
                                    </p:set>
                                    <p:animEffect transition="in" filter="wipe(left)">
                                      <p:cBhvr>
                                        <p:cTn id="112" dur="500"/>
                                        <p:tgtEl>
                                          <p:spTgt spid="19"/>
                                        </p:tgtEl>
                                      </p:cBhvr>
                                    </p:animEffect>
                                  </p:childTnLst>
                                </p:cTn>
                              </p:par>
                            </p:childTnLst>
                          </p:cTn>
                        </p:par>
                        <p:par>
                          <p:cTn id="113" fill="hold">
                            <p:stCondLst>
                              <p:cond delay="10750"/>
                            </p:stCondLst>
                            <p:childTnLst>
                              <p:par>
                                <p:cTn id="114" presetID="2" presetClass="entr" presetSubtype="4" fill="hold" grpId="0" nodeType="afterEffect">
                                  <p:stCondLst>
                                    <p:cond delay="0"/>
                                  </p:stCondLst>
                                  <p:childTnLst>
                                    <p:set>
                                      <p:cBhvr>
                                        <p:cTn id="115" dur="1" fill="hold">
                                          <p:stCondLst>
                                            <p:cond delay="0"/>
                                          </p:stCondLst>
                                        </p:cTn>
                                        <p:tgtEl>
                                          <p:spTgt spid="40">
                                            <p:txEl>
                                              <p:pRg st="0" end="0"/>
                                            </p:txEl>
                                          </p:spTgt>
                                        </p:tgtEl>
                                        <p:attrNameLst>
                                          <p:attrName>style.visibility</p:attrName>
                                        </p:attrNameLst>
                                      </p:cBhvr>
                                      <p:to>
                                        <p:strVal val="visible"/>
                                      </p:to>
                                    </p:set>
                                    <p:anim calcmode="lin" valueType="num">
                                      <p:cBhvr additive="base">
                                        <p:cTn id="116"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additive="base">
                                        <p:cTn id="117" dur="500" fill="hold"/>
                                        <p:tgtEl>
                                          <p:spTgt spid="40">
                                            <p:txEl>
                                              <p:pRg st="0" end="0"/>
                                            </p:txEl>
                                          </p:spTgt>
                                        </p:tgtEl>
                                        <p:attrNameLst>
                                          <p:attrName>ppt_y</p:attrName>
                                        </p:attrNameLst>
                                      </p:cBhvr>
                                      <p:tavLst>
                                        <p:tav tm="0">
                                          <p:val>
                                            <p:strVal val="1+#ppt_h/2"/>
                                          </p:val>
                                        </p:tav>
                                        <p:tav tm="100000">
                                          <p:val>
                                            <p:strVal val="#ppt_y"/>
                                          </p:val>
                                        </p:tav>
                                      </p:tavLst>
                                    </p:anim>
                                  </p:childTnLst>
                                </p:cTn>
                              </p:par>
                            </p:childTnLst>
                          </p:cTn>
                        </p:par>
                        <p:par>
                          <p:cTn id="118" fill="hold">
                            <p:stCondLst>
                              <p:cond delay="11250"/>
                            </p:stCondLst>
                            <p:childTnLst>
                              <p:par>
                                <p:cTn id="119" presetID="2" presetClass="entr" presetSubtype="4" fill="hold" grpId="0" nodeType="afterEffect">
                                  <p:stCondLst>
                                    <p:cond delay="0"/>
                                  </p:stCondLst>
                                  <p:childTnLst>
                                    <p:set>
                                      <p:cBhvr>
                                        <p:cTn id="120" dur="1" fill="hold">
                                          <p:stCondLst>
                                            <p:cond delay="0"/>
                                          </p:stCondLst>
                                        </p:cTn>
                                        <p:tgtEl>
                                          <p:spTgt spid="34"/>
                                        </p:tgtEl>
                                        <p:attrNameLst>
                                          <p:attrName>style.visibility</p:attrName>
                                        </p:attrNameLst>
                                      </p:cBhvr>
                                      <p:to>
                                        <p:strVal val="visible"/>
                                      </p:to>
                                    </p:set>
                                    <p:anim calcmode="lin" valueType="num">
                                      <p:cBhvr additive="base">
                                        <p:cTn id="121" dur="500" fill="hold"/>
                                        <p:tgtEl>
                                          <p:spTgt spid="34"/>
                                        </p:tgtEl>
                                        <p:attrNameLst>
                                          <p:attrName>ppt_x</p:attrName>
                                        </p:attrNameLst>
                                      </p:cBhvr>
                                      <p:tavLst>
                                        <p:tav tm="0">
                                          <p:val>
                                            <p:strVal val="#ppt_x"/>
                                          </p:val>
                                        </p:tav>
                                        <p:tav tm="100000">
                                          <p:val>
                                            <p:strVal val="#ppt_x"/>
                                          </p:val>
                                        </p:tav>
                                      </p:tavLst>
                                    </p:anim>
                                    <p:anim calcmode="lin" valueType="num">
                                      <p:cBhvr additive="base">
                                        <p:cTn id="122" dur="500" fill="hold"/>
                                        <p:tgtEl>
                                          <p:spTgt spid="34"/>
                                        </p:tgtEl>
                                        <p:attrNameLst>
                                          <p:attrName>ppt_y</p:attrName>
                                        </p:attrNameLst>
                                      </p:cBhvr>
                                      <p:tavLst>
                                        <p:tav tm="0">
                                          <p:val>
                                            <p:strVal val="1+#ppt_h/2"/>
                                          </p:val>
                                        </p:tav>
                                        <p:tav tm="100000">
                                          <p:val>
                                            <p:strVal val="#ppt_y"/>
                                          </p:val>
                                        </p:tav>
                                      </p:tavLst>
                                    </p:anim>
                                  </p:childTnLst>
                                </p:cTn>
                              </p:par>
                              <p:par>
                                <p:cTn id="123" presetID="2" presetClass="entr" presetSubtype="4" fill="hold" grpId="0" nodeType="withEffect">
                                  <p:stCondLst>
                                    <p:cond delay="250"/>
                                  </p:stCondLst>
                                  <p:childTnLst>
                                    <p:set>
                                      <p:cBhvr>
                                        <p:cTn id="124" dur="1" fill="hold">
                                          <p:stCondLst>
                                            <p:cond delay="0"/>
                                          </p:stCondLst>
                                        </p:cTn>
                                        <p:tgtEl>
                                          <p:spTgt spid="35"/>
                                        </p:tgtEl>
                                        <p:attrNameLst>
                                          <p:attrName>style.visibility</p:attrName>
                                        </p:attrNameLst>
                                      </p:cBhvr>
                                      <p:to>
                                        <p:strVal val="visible"/>
                                      </p:to>
                                    </p:set>
                                    <p:anim calcmode="lin" valueType="num">
                                      <p:cBhvr additive="base">
                                        <p:cTn id="125" dur="500" fill="hold"/>
                                        <p:tgtEl>
                                          <p:spTgt spid="35"/>
                                        </p:tgtEl>
                                        <p:attrNameLst>
                                          <p:attrName>ppt_x</p:attrName>
                                        </p:attrNameLst>
                                      </p:cBhvr>
                                      <p:tavLst>
                                        <p:tav tm="0">
                                          <p:val>
                                            <p:strVal val="#ppt_x"/>
                                          </p:val>
                                        </p:tav>
                                        <p:tav tm="100000">
                                          <p:val>
                                            <p:strVal val="#ppt_x"/>
                                          </p:val>
                                        </p:tav>
                                      </p:tavLst>
                                    </p:anim>
                                    <p:anim calcmode="lin" valueType="num">
                                      <p:cBhvr additive="base">
                                        <p:cTn id="126" dur="500" fill="hold"/>
                                        <p:tgtEl>
                                          <p:spTgt spid="35"/>
                                        </p:tgtEl>
                                        <p:attrNameLst>
                                          <p:attrName>ppt_y</p:attrName>
                                        </p:attrNameLst>
                                      </p:cBhvr>
                                      <p:tavLst>
                                        <p:tav tm="0">
                                          <p:val>
                                            <p:strVal val="1+#ppt_h/2"/>
                                          </p:val>
                                        </p:tav>
                                        <p:tav tm="100000">
                                          <p:val>
                                            <p:strVal val="#ppt_y"/>
                                          </p:val>
                                        </p:tav>
                                      </p:tavLst>
                                    </p:anim>
                                  </p:childTnLst>
                                </p:cTn>
                              </p:par>
                              <p:par>
                                <p:cTn id="127" presetID="2" presetClass="entr" presetSubtype="4" fill="hold" grpId="0" nodeType="withEffect">
                                  <p:stCondLst>
                                    <p:cond delay="500"/>
                                  </p:stCondLst>
                                  <p:childTnLst>
                                    <p:set>
                                      <p:cBhvr>
                                        <p:cTn id="128" dur="1" fill="hold">
                                          <p:stCondLst>
                                            <p:cond delay="0"/>
                                          </p:stCondLst>
                                        </p:cTn>
                                        <p:tgtEl>
                                          <p:spTgt spid="36"/>
                                        </p:tgtEl>
                                        <p:attrNameLst>
                                          <p:attrName>style.visibility</p:attrName>
                                        </p:attrNameLst>
                                      </p:cBhvr>
                                      <p:to>
                                        <p:strVal val="visible"/>
                                      </p:to>
                                    </p:set>
                                    <p:anim calcmode="lin" valueType="num">
                                      <p:cBhvr additive="base">
                                        <p:cTn id="129" dur="500" fill="hold"/>
                                        <p:tgtEl>
                                          <p:spTgt spid="36"/>
                                        </p:tgtEl>
                                        <p:attrNameLst>
                                          <p:attrName>ppt_x</p:attrName>
                                        </p:attrNameLst>
                                      </p:cBhvr>
                                      <p:tavLst>
                                        <p:tav tm="0">
                                          <p:val>
                                            <p:strVal val="#ppt_x"/>
                                          </p:val>
                                        </p:tav>
                                        <p:tav tm="100000">
                                          <p:val>
                                            <p:strVal val="#ppt_x"/>
                                          </p:val>
                                        </p:tav>
                                      </p:tavLst>
                                    </p:anim>
                                    <p:anim calcmode="lin" valueType="num">
                                      <p:cBhvr additive="base">
                                        <p:cTn id="130" dur="500" fill="hold"/>
                                        <p:tgtEl>
                                          <p:spTgt spid="36"/>
                                        </p:tgtEl>
                                        <p:attrNameLst>
                                          <p:attrName>ppt_y</p:attrName>
                                        </p:attrNameLst>
                                      </p:cBhvr>
                                      <p:tavLst>
                                        <p:tav tm="0">
                                          <p:val>
                                            <p:strVal val="1+#ppt_h/2"/>
                                          </p:val>
                                        </p:tav>
                                        <p:tav tm="100000">
                                          <p:val>
                                            <p:strVal val="#ppt_y"/>
                                          </p:val>
                                        </p:tav>
                                      </p:tavLst>
                                    </p:anim>
                                  </p:childTnLst>
                                </p:cTn>
                              </p:par>
                              <p:par>
                                <p:cTn id="131" presetID="2" presetClass="entr" presetSubtype="4" fill="hold" grpId="0" nodeType="withEffect">
                                  <p:stCondLst>
                                    <p:cond delay="750"/>
                                  </p:stCondLst>
                                  <p:childTnLst>
                                    <p:set>
                                      <p:cBhvr>
                                        <p:cTn id="132" dur="1" fill="hold">
                                          <p:stCondLst>
                                            <p:cond delay="0"/>
                                          </p:stCondLst>
                                        </p:cTn>
                                        <p:tgtEl>
                                          <p:spTgt spid="37"/>
                                        </p:tgtEl>
                                        <p:attrNameLst>
                                          <p:attrName>style.visibility</p:attrName>
                                        </p:attrNameLst>
                                      </p:cBhvr>
                                      <p:to>
                                        <p:strVal val="visible"/>
                                      </p:to>
                                    </p:set>
                                    <p:anim calcmode="lin" valueType="num">
                                      <p:cBhvr additive="base">
                                        <p:cTn id="133" dur="500" fill="hold"/>
                                        <p:tgtEl>
                                          <p:spTgt spid="37"/>
                                        </p:tgtEl>
                                        <p:attrNameLst>
                                          <p:attrName>ppt_x</p:attrName>
                                        </p:attrNameLst>
                                      </p:cBhvr>
                                      <p:tavLst>
                                        <p:tav tm="0">
                                          <p:val>
                                            <p:strVal val="#ppt_x"/>
                                          </p:val>
                                        </p:tav>
                                        <p:tav tm="100000">
                                          <p:val>
                                            <p:strVal val="#ppt_x"/>
                                          </p:val>
                                        </p:tav>
                                      </p:tavLst>
                                    </p:anim>
                                    <p:anim calcmode="lin" valueType="num">
                                      <p:cBhvr additive="base">
                                        <p:cTn id="13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tmplLst>
          <p:tmpl>
            <p:tnLst>
              <p:par>
                <p:cTn presetID="2" presetClass="entr" presetSubtype="4"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ppt_x"/>
                          </p:val>
                        </p:tav>
                        <p:tav tm="100000">
                          <p:val>
                            <p:strVal val="#ppt_x"/>
                          </p:val>
                        </p:tav>
                      </p:tavLst>
                    </p:anim>
                    <p:anim calcmode="lin" valueType="num">
                      <p:cBhvr additive="base">
                        <p:cTn dur="500" fill="hold"/>
                        <p:tgtEl>
                          <p:spTgt spid="41"/>
                        </p:tgtEl>
                        <p:attrNameLst>
                          <p:attrName>ppt_y</p:attrName>
                        </p:attrNameLst>
                      </p:cBhvr>
                      <p:tavLst>
                        <p:tav tm="0">
                          <p:val>
                            <p:strVal val="1+#ppt_h/2"/>
                          </p:val>
                        </p:tav>
                        <p:tav tm="100000">
                          <p:val>
                            <p:strVal val="#ppt_y"/>
                          </p:val>
                        </p:tav>
                      </p:tavLst>
                    </p:anim>
                  </p:childTnLst>
                </p:cTn>
              </p:par>
            </p:tnLst>
          </p:tmpl>
        </p:tmplLst>
      </p:bldP>
      <p:bldP spid="31" grpId="0"/>
      <p:bldP spid="32" grpId="0"/>
      <p:bldP spid="33" grpId="0"/>
      <p:bldP spid="5" grpId="0" build="p">
        <p:tmplLst>
          <p:tmpl lvl="1">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8" grpId="0" animBg="1"/>
      <p:bldP spid="9" grpId="0" animBg="1"/>
      <p:bldP spid="10" grpId="0" animBg="1"/>
      <p:bldP spid="21" grpId="0" animBg="1"/>
      <p:bldP spid="22" grpId="0" animBg="1"/>
      <p:bldP spid="23" grpId="0" animBg="1"/>
      <p:bldP spid="24" grpId="0" animBg="1"/>
      <p:bldP spid="26" grpId="0" animBg="1"/>
      <p:bldP spid="27" grpId="0" animBg="1"/>
      <p:bldP spid="28" grpId="0" animBg="1"/>
      <p:bldP spid="29" grpId="0" animBg="1"/>
      <p:bldP spid="34" grpId="0" animBg="1"/>
      <p:bldP spid="35" grpId="0" animBg="1"/>
      <p:bldP spid="36" grpId="0" animBg="1"/>
      <p:bldP spid="37" grpId="0" animBg="1"/>
      <p:bldP spid="38" grpId="0" build="p">
        <p:tmplLst>
          <p:tmpl lvl="1">
            <p:tnLst>
              <p:par>
                <p:cTn presetID="2" presetClass="entr" presetSubtype="4"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build="p"/>
      <p:bldP spid="40" grpId="0" build="p"/>
      <p:bldP spid="42" grpId="0">
        <p:tmplLst>
          <p:tmpl>
            <p:tnLst>
              <p:par>
                <p:cTn presetID="2" presetClass="entr" presetSubtype="4"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43" grpId="0">
        <p:tmplLst>
          <p:tmpl>
            <p:tnLst>
              <p:par>
                <p:cTn presetID="2" presetClass="entr" presetSubtype="4"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elcome message">
    <p:spTree>
      <p:nvGrpSpPr>
        <p:cNvPr id="1" name=""/>
        <p:cNvGrpSpPr/>
        <p:nvPr/>
      </p:nvGrpSpPr>
      <p:grpSpPr>
        <a:xfrm>
          <a:off x="0" y="0"/>
          <a:ext cx="0" cy="0"/>
          <a:chOff x="0" y="0"/>
          <a:chExt cx="0" cy="0"/>
        </a:xfrm>
      </p:grpSpPr>
      <p:sp>
        <p:nvSpPr>
          <p:cNvPr id="28" name="Oval 27"/>
          <p:cNvSpPr/>
          <p:nvPr userDrawn="1"/>
        </p:nvSpPr>
        <p:spPr>
          <a:xfrm>
            <a:off x="18787679" y="3637063"/>
            <a:ext cx="2183588" cy="218358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Oval 29"/>
          <p:cNvSpPr/>
          <p:nvPr userDrawn="1"/>
        </p:nvSpPr>
        <p:spPr>
          <a:xfrm>
            <a:off x="3412733" y="3637063"/>
            <a:ext cx="2183588" cy="218358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Oval 25"/>
          <p:cNvSpPr/>
          <p:nvPr userDrawn="1"/>
        </p:nvSpPr>
        <p:spPr>
          <a:xfrm>
            <a:off x="10297885" y="3627634"/>
            <a:ext cx="3788229" cy="3788229"/>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Oval 28"/>
          <p:cNvSpPr/>
          <p:nvPr userDrawn="1"/>
        </p:nvSpPr>
        <p:spPr>
          <a:xfrm>
            <a:off x="6501798" y="3623792"/>
            <a:ext cx="2907719" cy="2907719"/>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Oval 26"/>
          <p:cNvSpPr/>
          <p:nvPr userDrawn="1"/>
        </p:nvSpPr>
        <p:spPr>
          <a:xfrm>
            <a:off x="14978426" y="3623793"/>
            <a:ext cx="2907719" cy="2907719"/>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Picture Placeholder 30"/>
          <p:cNvSpPr>
            <a:spLocks noGrp="1"/>
          </p:cNvSpPr>
          <p:nvPr userDrawn="1">
            <p:ph type="pic" sz="quarter" idx="10" hasCustomPrompt="1"/>
          </p:nvPr>
        </p:nvSpPr>
        <p:spPr>
          <a:xfrm>
            <a:off x="10417175" y="3741934"/>
            <a:ext cx="3549650" cy="3549650"/>
          </a:xfrm>
          <a:prstGeom prst="ellipse">
            <a:avLst/>
          </a:prstGeom>
          <a:noFill/>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800"/>
            </a:lvl1pPr>
          </a:lstStyle>
          <a:p>
            <a:r>
              <a:rPr lang="id-ID" dirty="0"/>
              <a:t>PICTURE</a:t>
            </a:r>
          </a:p>
        </p:txBody>
      </p:sp>
      <p:sp>
        <p:nvSpPr>
          <p:cNvPr id="6" name="Picture Placeholder 30"/>
          <p:cNvSpPr>
            <a:spLocks noGrp="1"/>
          </p:cNvSpPr>
          <p:nvPr userDrawn="1">
            <p:ph type="pic" sz="quarter" idx="11" hasCustomPrompt="1"/>
          </p:nvPr>
        </p:nvSpPr>
        <p:spPr>
          <a:xfrm>
            <a:off x="15101453" y="3741934"/>
            <a:ext cx="2661459" cy="2661459"/>
          </a:xfrm>
          <a:prstGeom prst="ellipse">
            <a:avLst/>
          </a:prstGeom>
          <a:noFill/>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p:txBody>
      </p:sp>
      <p:sp>
        <p:nvSpPr>
          <p:cNvPr id="8" name="Picture Placeholder 30"/>
          <p:cNvSpPr>
            <a:spLocks noGrp="1"/>
          </p:cNvSpPr>
          <p:nvPr userDrawn="1">
            <p:ph type="pic" sz="quarter" idx="12" hasCustomPrompt="1"/>
          </p:nvPr>
        </p:nvSpPr>
        <p:spPr>
          <a:xfrm>
            <a:off x="18897540" y="3741934"/>
            <a:ext cx="1963866" cy="1963866"/>
          </a:xfrm>
          <a:prstGeom prst="ellipse">
            <a:avLst/>
          </a:prstGeom>
          <a:noFill/>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2400"/>
            </a:lvl1pPr>
          </a:lstStyle>
          <a:p>
            <a:r>
              <a:rPr lang="id-ID" dirty="0"/>
              <a:t>PICTURE</a:t>
            </a:r>
          </a:p>
        </p:txBody>
      </p:sp>
      <p:sp>
        <p:nvSpPr>
          <p:cNvPr id="9" name="Picture Placeholder 30"/>
          <p:cNvSpPr>
            <a:spLocks noGrp="1"/>
          </p:cNvSpPr>
          <p:nvPr userDrawn="1">
            <p:ph type="pic" sz="quarter" idx="13" hasCustomPrompt="1"/>
          </p:nvPr>
        </p:nvSpPr>
        <p:spPr>
          <a:xfrm>
            <a:off x="6621088" y="3741934"/>
            <a:ext cx="2661459" cy="2661459"/>
          </a:xfrm>
          <a:prstGeom prst="ellipse">
            <a:avLst/>
          </a:prstGeom>
          <a:noFill/>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3600"/>
            </a:lvl1pPr>
          </a:lstStyle>
          <a:p>
            <a:r>
              <a:rPr lang="id-ID" dirty="0"/>
              <a:t>PICTURE</a:t>
            </a:r>
          </a:p>
        </p:txBody>
      </p:sp>
      <p:sp>
        <p:nvSpPr>
          <p:cNvPr id="10" name="Picture Placeholder 30"/>
          <p:cNvSpPr>
            <a:spLocks noGrp="1"/>
          </p:cNvSpPr>
          <p:nvPr userDrawn="1">
            <p:ph type="pic" sz="quarter" idx="14" hasCustomPrompt="1"/>
          </p:nvPr>
        </p:nvSpPr>
        <p:spPr>
          <a:xfrm>
            <a:off x="3522594" y="3741934"/>
            <a:ext cx="1963866" cy="1963866"/>
          </a:xfrm>
          <a:prstGeom prst="ellipse">
            <a:avLst/>
          </a:prstGeom>
          <a:noFill/>
        </p:spPr>
        <p:txBody>
          <a:bodyPr anchor="ctr"/>
          <a:lstStyle>
            <a:lvl1pPr marL="0" indent="0" algn="ctr">
              <a:buNone/>
              <a:defRPr sz="2400"/>
            </a:lvl1pPr>
          </a:lstStyle>
          <a:p>
            <a:r>
              <a:rPr lang="id-ID" dirty="0"/>
              <a:t>PICTURE</a:t>
            </a:r>
          </a:p>
        </p:txBody>
      </p:sp>
      <p:sp>
        <p:nvSpPr>
          <p:cNvPr id="13" name="Text Placeholder 12"/>
          <p:cNvSpPr>
            <a:spLocks noGrp="1"/>
          </p:cNvSpPr>
          <p:nvPr userDrawn="1">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mj-lt"/>
                <a:ea typeface="Open Sans bold" panose="020B0806030504020204" pitchFamily="34" charset="0"/>
                <a:cs typeface="Open Sans bold" panose="020B0806030504020204" pitchFamily="34" charset="0"/>
              </a:defRPr>
            </a:lvl1pPr>
          </a:lstStyle>
          <a:p>
            <a:pPr lvl="0"/>
            <a:r>
              <a:rPr lang="id-ID" dirty="0"/>
              <a:t>YOUR HEADER</a:t>
            </a:r>
          </a:p>
        </p:txBody>
      </p:sp>
      <p:sp>
        <p:nvSpPr>
          <p:cNvPr id="37" name="Text Placeholder 36"/>
          <p:cNvSpPr>
            <a:spLocks noGrp="1"/>
          </p:cNvSpPr>
          <p:nvPr>
            <p:ph type="body" sz="quarter" idx="17" hasCustomPrompt="1"/>
          </p:nvPr>
        </p:nvSpPr>
        <p:spPr>
          <a:xfrm>
            <a:off x="9753600" y="7866747"/>
            <a:ext cx="4876799" cy="1426464"/>
          </a:xfrm>
          <a:prstGeom prst="rect">
            <a:avLst/>
          </a:prstGeom>
        </p:spPr>
        <p:txBody>
          <a:bodyPr anchor="ctr"/>
          <a:lstStyle>
            <a:lvl1pPr marL="0" indent="0" algn="ctr">
              <a:buNone/>
              <a:defRPr sz="3600">
                <a:solidFill>
                  <a:schemeClr val="tx1"/>
                </a:solidFill>
                <a:latin typeface="+mn-lt"/>
                <a:ea typeface="Open Sans" panose="020B0606030504020204" pitchFamily="34" charset="0"/>
                <a:cs typeface="Open Sans" panose="020B0606030504020204" pitchFamily="34" charset="0"/>
              </a:defRPr>
            </a:lvl1pPr>
          </a:lstStyle>
          <a:p>
            <a:pPr lvl="0"/>
            <a:r>
              <a:rPr lang="it-IT" dirty="0"/>
              <a:t>Click to add text</a:t>
            </a:r>
            <a:endParaRPr lang="id-ID" dirty="0"/>
          </a:p>
        </p:txBody>
      </p:sp>
      <p:cxnSp>
        <p:nvCxnSpPr>
          <p:cNvPr id="38" name="Straight Connector 37"/>
          <p:cNvCxnSpPr/>
          <p:nvPr userDrawn="1"/>
        </p:nvCxnSpPr>
        <p:spPr>
          <a:xfrm>
            <a:off x="10208356" y="9445611"/>
            <a:ext cx="3967288" cy="0"/>
          </a:xfrm>
          <a:prstGeom prst="line">
            <a:avLst/>
          </a:prstGeom>
          <a:ln w="25400" cap="rnd">
            <a:solidFill>
              <a:schemeClr val="accent2"/>
            </a:solidFill>
            <a:prstDash val="sysDot"/>
            <a:round/>
          </a:ln>
        </p:spPr>
        <p:style>
          <a:lnRef idx="1">
            <a:schemeClr val="accent1"/>
          </a:lnRef>
          <a:fillRef idx="0">
            <a:schemeClr val="accent1"/>
          </a:fillRef>
          <a:effectRef idx="0">
            <a:schemeClr val="accent1"/>
          </a:effectRef>
          <a:fontRef idx="minor">
            <a:schemeClr val="tx1"/>
          </a:fontRef>
        </p:style>
      </p:cxnSp>
      <p:sp>
        <p:nvSpPr>
          <p:cNvPr id="40" name="Text Placeholder 39"/>
          <p:cNvSpPr>
            <a:spLocks noGrp="1"/>
          </p:cNvSpPr>
          <p:nvPr>
            <p:ph type="body" sz="quarter" idx="18" hasCustomPrompt="1"/>
          </p:nvPr>
        </p:nvSpPr>
        <p:spPr>
          <a:xfrm>
            <a:off x="2430276" y="9921895"/>
            <a:ext cx="9267825" cy="1938992"/>
          </a:xfrm>
          <a:prstGeom prst="rect">
            <a:avLst/>
          </a:prstGeom>
        </p:spPr>
        <p:txBody>
          <a:bodyPr anchor="ctr"/>
          <a:lstStyle>
            <a:lvl1pPr marL="0" marR="0" indent="0" algn="just" defTabSz="1828800" rtl="0" eaLnBrk="1" fontAlgn="auto" latinLnBrk="0" hangingPunct="1">
              <a:lnSpc>
                <a:spcPct val="90000"/>
              </a:lnSpc>
              <a:spcBef>
                <a:spcPts val="2000"/>
              </a:spcBef>
              <a:spcAft>
                <a:spcPts val="0"/>
              </a:spcAft>
              <a:buClrTx/>
              <a:buSzTx/>
              <a:buFont typeface="Arial" panose="020B0604020202020204" pitchFamily="34" charset="0"/>
              <a:buNone/>
              <a:tabLst/>
              <a:defRPr sz="2400">
                <a:solidFill>
                  <a:schemeClr val="tx1"/>
                </a:solidFill>
                <a:latin typeface="+mn-lt"/>
                <a:ea typeface="Open Sans" panose="020B0606030504020204" pitchFamily="34" charset="0"/>
                <a:cs typeface="Open Sans" panose="020B0606030504020204" pitchFamily="34" charset="0"/>
              </a:defRPr>
            </a:lvl1pPr>
          </a:lstStyle>
          <a:p>
            <a:pPr marL="0" marR="0" lvl="0" indent="0" algn="just"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it-IT" dirty="0"/>
              <a:t>Click to add text</a:t>
            </a:r>
            <a:endParaRPr lang="id-ID" dirty="0"/>
          </a:p>
        </p:txBody>
      </p:sp>
      <p:sp>
        <p:nvSpPr>
          <p:cNvPr id="41" name="Text Placeholder 39"/>
          <p:cNvSpPr>
            <a:spLocks noGrp="1"/>
          </p:cNvSpPr>
          <p:nvPr>
            <p:ph type="body" sz="quarter" idx="19" hasCustomPrompt="1"/>
          </p:nvPr>
        </p:nvSpPr>
        <p:spPr>
          <a:xfrm>
            <a:off x="12685900" y="9921895"/>
            <a:ext cx="9267825" cy="1938992"/>
          </a:xfrm>
          <a:prstGeom prst="rect">
            <a:avLst/>
          </a:prstGeom>
        </p:spPr>
        <p:txBody>
          <a:bodyPr anchor="ctr"/>
          <a:lstStyle>
            <a:lvl1pPr marL="0" indent="0" algn="just">
              <a:buNone/>
              <a:defRPr sz="2400">
                <a:solidFill>
                  <a:schemeClr val="tx1"/>
                </a:solidFill>
                <a:latin typeface="+mn-lt"/>
                <a:ea typeface="Open Sans" panose="020B0606030504020204" pitchFamily="34" charset="0"/>
                <a:cs typeface="Open Sans" panose="020B0606030504020204" pitchFamily="34" charset="0"/>
              </a:defRPr>
            </a:lvl1pPr>
          </a:lstStyle>
          <a:p>
            <a:pPr lvl="0"/>
            <a:r>
              <a:rPr lang="it-IT" dirty="0"/>
              <a:t>Click to add text</a:t>
            </a:r>
            <a:endParaRPr lang="id-ID" dirty="0"/>
          </a:p>
        </p:txBody>
      </p:sp>
      <p:sp>
        <p:nvSpPr>
          <p:cNvPr id="23" name="TextBox 22"/>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09075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750"/>
                                        <p:tgtEl>
                                          <p:spTgt spid="13">
                                            <p:txEl>
                                              <p:pRg st="0" end="0"/>
                                            </p:txEl>
                                          </p:spTgt>
                                        </p:tgtEl>
                                      </p:cBhvr>
                                    </p:animEffect>
                                  </p:childTnLst>
                                </p:cTn>
                              </p:par>
                            </p:childTnLst>
                          </p:cTn>
                        </p:par>
                        <p:par>
                          <p:cTn id="11" fill="hold">
                            <p:stCondLst>
                              <p:cond delay="750"/>
                            </p:stCondLst>
                            <p:childTnLst>
                              <p:par>
                                <p:cTn id="12" presetID="31"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750" fill="hold"/>
                                        <p:tgtEl>
                                          <p:spTgt spid="5"/>
                                        </p:tgtEl>
                                        <p:attrNameLst>
                                          <p:attrName>ppt_w</p:attrName>
                                        </p:attrNameLst>
                                      </p:cBhvr>
                                      <p:tavLst>
                                        <p:tav tm="0">
                                          <p:val>
                                            <p:fltVal val="0"/>
                                          </p:val>
                                        </p:tav>
                                        <p:tav tm="100000">
                                          <p:val>
                                            <p:strVal val="#ppt_w"/>
                                          </p:val>
                                        </p:tav>
                                      </p:tavLst>
                                    </p:anim>
                                    <p:anim calcmode="lin" valueType="num">
                                      <p:cBhvr>
                                        <p:cTn id="15" dur="750" fill="hold"/>
                                        <p:tgtEl>
                                          <p:spTgt spid="5"/>
                                        </p:tgtEl>
                                        <p:attrNameLst>
                                          <p:attrName>ppt_h</p:attrName>
                                        </p:attrNameLst>
                                      </p:cBhvr>
                                      <p:tavLst>
                                        <p:tav tm="0">
                                          <p:val>
                                            <p:fltVal val="0"/>
                                          </p:val>
                                        </p:tav>
                                        <p:tav tm="100000">
                                          <p:val>
                                            <p:strVal val="#ppt_h"/>
                                          </p:val>
                                        </p:tav>
                                      </p:tavLst>
                                    </p:anim>
                                    <p:anim calcmode="lin" valueType="num">
                                      <p:cBhvr>
                                        <p:cTn id="16" dur="750" fill="hold"/>
                                        <p:tgtEl>
                                          <p:spTgt spid="5"/>
                                        </p:tgtEl>
                                        <p:attrNameLst>
                                          <p:attrName>style.rotation</p:attrName>
                                        </p:attrNameLst>
                                      </p:cBhvr>
                                      <p:tavLst>
                                        <p:tav tm="0">
                                          <p:val>
                                            <p:fltVal val="90"/>
                                          </p:val>
                                        </p:tav>
                                        <p:tav tm="100000">
                                          <p:val>
                                            <p:fltVal val="0"/>
                                          </p:val>
                                        </p:tav>
                                      </p:tavLst>
                                    </p:anim>
                                    <p:animEffect transition="in" filter="fade">
                                      <p:cBhvr>
                                        <p:cTn id="17" dur="750"/>
                                        <p:tgtEl>
                                          <p:spTgt spid="5"/>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left)">
                                      <p:cBhvr>
                                        <p:cTn id="21" dur="600"/>
                                        <p:tgtEl>
                                          <p:spTgt spid="26"/>
                                        </p:tgtEl>
                                      </p:cBhvr>
                                    </p:animEffect>
                                  </p:childTnLst>
                                </p:cTn>
                              </p:par>
                            </p:childTnLst>
                          </p:cTn>
                        </p:par>
                        <p:par>
                          <p:cTn id="22" fill="hold">
                            <p:stCondLst>
                              <p:cond delay="2100"/>
                            </p:stCondLst>
                            <p:childTnLst>
                              <p:par>
                                <p:cTn id="23" presetID="31"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750" fill="hold"/>
                                        <p:tgtEl>
                                          <p:spTgt spid="6"/>
                                        </p:tgtEl>
                                        <p:attrNameLst>
                                          <p:attrName>ppt_w</p:attrName>
                                        </p:attrNameLst>
                                      </p:cBhvr>
                                      <p:tavLst>
                                        <p:tav tm="0">
                                          <p:val>
                                            <p:fltVal val="0"/>
                                          </p:val>
                                        </p:tav>
                                        <p:tav tm="100000">
                                          <p:val>
                                            <p:strVal val="#ppt_w"/>
                                          </p:val>
                                        </p:tav>
                                      </p:tavLst>
                                    </p:anim>
                                    <p:anim calcmode="lin" valueType="num">
                                      <p:cBhvr>
                                        <p:cTn id="26" dur="750" fill="hold"/>
                                        <p:tgtEl>
                                          <p:spTgt spid="6"/>
                                        </p:tgtEl>
                                        <p:attrNameLst>
                                          <p:attrName>ppt_h</p:attrName>
                                        </p:attrNameLst>
                                      </p:cBhvr>
                                      <p:tavLst>
                                        <p:tav tm="0">
                                          <p:val>
                                            <p:fltVal val="0"/>
                                          </p:val>
                                        </p:tav>
                                        <p:tav tm="100000">
                                          <p:val>
                                            <p:strVal val="#ppt_h"/>
                                          </p:val>
                                        </p:tav>
                                      </p:tavLst>
                                    </p:anim>
                                    <p:anim calcmode="lin" valueType="num">
                                      <p:cBhvr>
                                        <p:cTn id="27" dur="750" fill="hold"/>
                                        <p:tgtEl>
                                          <p:spTgt spid="6"/>
                                        </p:tgtEl>
                                        <p:attrNameLst>
                                          <p:attrName>style.rotation</p:attrName>
                                        </p:attrNameLst>
                                      </p:cBhvr>
                                      <p:tavLst>
                                        <p:tav tm="0">
                                          <p:val>
                                            <p:fltVal val="90"/>
                                          </p:val>
                                        </p:tav>
                                        <p:tav tm="100000">
                                          <p:val>
                                            <p:fltVal val="0"/>
                                          </p:val>
                                        </p:tav>
                                      </p:tavLst>
                                    </p:anim>
                                    <p:animEffect transition="in" filter="fade">
                                      <p:cBhvr>
                                        <p:cTn id="28" dur="750"/>
                                        <p:tgtEl>
                                          <p:spTgt spid="6"/>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750" fill="hold"/>
                                        <p:tgtEl>
                                          <p:spTgt spid="9"/>
                                        </p:tgtEl>
                                        <p:attrNameLst>
                                          <p:attrName>ppt_w</p:attrName>
                                        </p:attrNameLst>
                                      </p:cBhvr>
                                      <p:tavLst>
                                        <p:tav tm="0">
                                          <p:val>
                                            <p:fltVal val="0"/>
                                          </p:val>
                                        </p:tav>
                                        <p:tav tm="100000">
                                          <p:val>
                                            <p:strVal val="#ppt_w"/>
                                          </p:val>
                                        </p:tav>
                                      </p:tavLst>
                                    </p:anim>
                                    <p:anim calcmode="lin" valueType="num">
                                      <p:cBhvr>
                                        <p:cTn id="32" dur="750" fill="hold"/>
                                        <p:tgtEl>
                                          <p:spTgt spid="9"/>
                                        </p:tgtEl>
                                        <p:attrNameLst>
                                          <p:attrName>ppt_h</p:attrName>
                                        </p:attrNameLst>
                                      </p:cBhvr>
                                      <p:tavLst>
                                        <p:tav tm="0">
                                          <p:val>
                                            <p:fltVal val="0"/>
                                          </p:val>
                                        </p:tav>
                                        <p:tav tm="100000">
                                          <p:val>
                                            <p:strVal val="#ppt_h"/>
                                          </p:val>
                                        </p:tav>
                                      </p:tavLst>
                                    </p:anim>
                                    <p:anim calcmode="lin" valueType="num">
                                      <p:cBhvr>
                                        <p:cTn id="33" dur="750" fill="hold"/>
                                        <p:tgtEl>
                                          <p:spTgt spid="9"/>
                                        </p:tgtEl>
                                        <p:attrNameLst>
                                          <p:attrName>style.rotation</p:attrName>
                                        </p:attrNameLst>
                                      </p:cBhvr>
                                      <p:tavLst>
                                        <p:tav tm="0">
                                          <p:val>
                                            <p:fltVal val="90"/>
                                          </p:val>
                                        </p:tav>
                                        <p:tav tm="100000">
                                          <p:val>
                                            <p:fltVal val="0"/>
                                          </p:val>
                                        </p:tav>
                                      </p:tavLst>
                                    </p:anim>
                                    <p:animEffect transition="in" filter="fade">
                                      <p:cBhvr>
                                        <p:cTn id="34" dur="750"/>
                                        <p:tgtEl>
                                          <p:spTgt spid="9"/>
                                        </p:tgtEl>
                                      </p:cBhvr>
                                    </p:animEffect>
                                  </p:childTnLst>
                                </p:cTn>
                              </p:par>
                            </p:childTnLst>
                          </p:cTn>
                        </p:par>
                        <p:par>
                          <p:cTn id="35" fill="hold">
                            <p:stCondLst>
                              <p:cond delay="2850"/>
                            </p:stCondLst>
                            <p:childTnLst>
                              <p:par>
                                <p:cTn id="36" presetID="22" presetClass="entr" presetSubtype="8"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500"/>
                                        <p:tgtEl>
                                          <p:spTgt spid="27"/>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500"/>
                                        <p:tgtEl>
                                          <p:spTgt spid="29"/>
                                        </p:tgtEl>
                                      </p:cBhvr>
                                    </p:animEffect>
                                  </p:childTnLst>
                                </p:cTn>
                              </p:par>
                            </p:childTnLst>
                          </p:cTn>
                        </p:par>
                        <p:par>
                          <p:cTn id="42" fill="hold">
                            <p:stCondLst>
                              <p:cond delay="3350"/>
                            </p:stCondLst>
                            <p:childTnLst>
                              <p:par>
                                <p:cTn id="43" presetID="31" presetClass="entr" presetSubtype="0"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p:cTn id="45" dur="750" fill="hold"/>
                                        <p:tgtEl>
                                          <p:spTgt spid="8"/>
                                        </p:tgtEl>
                                        <p:attrNameLst>
                                          <p:attrName>ppt_w</p:attrName>
                                        </p:attrNameLst>
                                      </p:cBhvr>
                                      <p:tavLst>
                                        <p:tav tm="0">
                                          <p:val>
                                            <p:fltVal val="0"/>
                                          </p:val>
                                        </p:tav>
                                        <p:tav tm="100000">
                                          <p:val>
                                            <p:strVal val="#ppt_w"/>
                                          </p:val>
                                        </p:tav>
                                      </p:tavLst>
                                    </p:anim>
                                    <p:anim calcmode="lin" valueType="num">
                                      <p:cBhvr>
                                        <p:cTn id="46" dur="750" fill="hold"/>
                                        <p:tgtEl>
                                          <p:spTgt spid="8"/>
                                        </p:tgtEl>
                                        <p:attrNameLst>
                                          <p:attrName>ppt_h</p:attrName>
                                        </p:attrNameLst>
                                      </p:cBhvr>
                                      <p:tavLst>
                                        <p:tav tm="0">
                                          <p:val>
                                            <p:fltVal val="0"/>
                                          </p:val>
                                        </p:tav>
                                        <p:tav tm="100000">
                                          <p:val>
                                            <p:strVal val="#ppt_h"/>
                                          </p:val>
                                        </p:tav>
                                      </p:tavLst>
                                    </p:anim>
                                    <p:anim calcmode="lin" valueType="num">
                                      <p:cBhvr>
                                        <p:cTn id="47" dur="750" fill="hold"/>
                                        <p:tgtEl>
                                          <p:spTgt spid="8"/>
                                        </p:tgtEl>
                                        <p:attrNameLst>
                                          <p:attrName>style.rotation</p:attrName>
                                        </p:attrNameLst>
                                      </p:cBhvr>
                                      <p:tavLst>
                                        <p:tav tm="0">
                                          <p:val>
                                            <p:fltVal val="90"/>
                                          </p:val>
                                        </p:tav>
                                        <p:tav tm="100000">
                                          <p:val>
                                            <p:fltVal val="0"/>
                                          </p:val>
                                        </p:tav>
                                      </p:tavLst>
                                    </p:anim>
                                    <p:animEffect transition="in" filter="fade">
                                      <p:cBhvr>
                                        <p:cTn id="48" dur="750"/>
                                        <p:tgtEl>
                                          <p:spTgt spid="8"/>
                                        </p:tgtEl>
                                      </p:cBhvr>
                                    </p:animEffect>
                                  </p:childTnLst>
                                </p:cTn>
                              </p:par>
                              <p:par>
                                <p:cTn id="49" presetID="31" presetClass="entr" presetSubtype="0"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p:cTn id="51" dur="750" fill="hold"/>
                                        <p:tgtEl>
                                          <p:spTgt spid="10"/>
                                        </p:tgtEl>
                                        <p:attrNameLst>
                                          <p:attrName>ppt_w</p:attrName>
                                        </p:attrNameLst>
                                      </p:cBhvr>
                                      <p:tavLst>
                                        <p:tav tm="0">
                                          <p:val>
                                            <p:fltVal val="0"/>
                                          </p:val>
                                        </p:tav>
                                        <p:tav tm="100000">
                                          <p:val>
                                            <p:strVal val="#ppt_w"/>
                                          </p:val>
                                        </p:tav>
                                      </p:tavLst>
                                    </p:anim>
                                    <p:anim calcmode="lin" valueType="num">
                                      <p:cBhvr>
                                        <p:cTn id="52" dur="750" fill="hold"/>
                                        <p:tgtEl>
                                          <p:spTgt spid="10"/>
                                        </p:tgtEl>
                                        <p:attrNameLst>
                                          <p:attrName>ppt_h</p:attrName>
                                        </p:attrNameLst>
                                      </p:cBhvr>
                                      <p:tavLst>
                                        <p:tav tm="0">
                                          <p:val>
                                            <p:fltVal val="0"/>
                                          </p:val>
                                        </p:tav>
                                        <p:tav tm="100000">
                                          <p:val>
                                            <p:strVal val="#ppt_h"/>
                                          </p:val>
                                        </p:tav>
                                      </p:tavLst>
                                    </p:anim>
                                    <p:anim calcmode="lin" valueType="num">
                                      <p:cBhvr>
                                        <p:cTn id="53" dur="750" fill="hold"/>
                                        <p:tgtEl>
                                          <p:spTgt spid="10"/>
                                        </p:tgtEl>
                                        <p:attrNameLst>
                                          <p:attrName>style.rotation</p:attrName>
                                        </p:attrNameLst>
                                      </p:cBhvr>
                                      <p:tavLst>
                                        <p:tav tm="0">
                                          <p:val>
                                            <p:fltVal val="90"/>
                                          </p:val>
                                        </p:tav>
                                        <p:tav tm="100000">
                                          <p:val>
                                            <p:fltVal val="0"/>
                                          </p:val>
                                        </p:tav>
                                      </p:tavLst>
                                    </p:anim>
                                    <p:animEffect transition="in" filter="fade">
                                      <p:cBhvr>
                                        <p:cTn id="54" dur="750"/>
                                        <p:tgtEl>
                                          <p:spTgt spid="10"/>
                                        </p:tgtEl>
                                      </p:cBhvr>
                                    </p:animEffect>
                                  </p:childTnLst>
                                </p:cTn>
                              </p:par>
                            </p:childTnLst>
                          </p:cTn>
                        </p:par>
                        <p:par>
                          <p:cTn id="55" fill="hold">
                            <p:stCondLst>
                              <p:cond delay="4100"/>
                            </p:stCondLst>
                            <p:childTnLst>
                              <p:par>
                                <p:cTn id="56" presetID="22" presetClass="entr" presetSubtype="8" fill="hold" grpId="0" nodeType="after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wipe(left)">
                                      <p:cBhvr>
                                        <p:cTn id="58" dur="500"/>
                                        <p:tgtEl>
                                          <p:spTgt spid="28"/>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wipe(left)">
                                      <p:cBhvr>
                                        <p:cTn id="61" dur="500"/>
                                        <p:tgtEl>
                                          <p:spTgt spid="30"/>
                                        </p:tgtEl>
                                      </p:cBhvr>
                                    </p:animEffect>
                                  </p:childTnLst>
                                </p:cTn>
                              </p:par>
                            </p:childTnLst>
                          </p:cTn>
                        </p:par>
                        <p:par>
                          <p:cTn id="62" fill="hold">
                            <p:stCondLst>
                              <p:cond delay="4600"/>
                            </p:stCondLst>
                            <p:childTnLst>
                              <p:par>
                                <p:cTn id="63" presetID="10" presetClass="entr" presetSubtype="0" fill="hold" grpId="0" nodeType="afterEffect">
                                  <p:stCondLst>
                                    <p:cond delay="0"/>
                                  </p:stCondLst>
                                  <p:childTnLst>
                                    <p:set>
                                      <p:cBhvr>
                                        <p:cTn id="64" dur="1" fill="hold">
                                          <p:stCondLst>
                                            <p:cond delay="0"/>
                                          </p:stCondLst>
                                        </p:cTn>
                                        <p:tgtEl>
                                          <p:spTgt spid="37">
                                            <p:txEl>
                                              <p:pRg st="0" end="0"/>
                                            </p:txEl>
                                          </p:spTgt>
                                        </p:tgtEl>
                                        <p:attrNameLst>
                                          <p:attrName>style.visibility</p:attrName>
                                        </p:attrNameLst>
                                      </p:cBhvr>
                                      <p:to>
                                        <p:strVal val="visible"/>
                                      </p:to>
                                    </p:set>
                                    <p:animEffect transition="in" filter="fade">
                                      <p:cBhvr>
                                        <p:cTn id="65" dur="500"/>
                                        <p:tgtEl>
                                          <p:spTgt spid="37">
                                            <p:txEl>
                                              <p:pRg st="0" end="0"/>
                                            </p:txEl>
                                          </p:spTgt>
                                        </p:tgtEl>
                                      </p:cBhvr>
                                    </p:animEffect>
                                  </p:childTnLst>
                                </p:cTn>
                              </p:par>
                            </p:childTnLst>
                          </p:cTn>
                        </p:par>
                        <p:par>
                          <p:cTn id="66" fill="hold">
                            <p:stCondLst>
                              <p:cond delay="5100"/>
                            </p:stCondLst>
                            <p:childTnLst>
                              <p:par>
                                <p:cTn id="67" presetID="22" presetClass="entr" presetSubtype="8" fill="hold" nodeType="afterEffect">
                                  <p:stCondLst>
                                    <p:cond delay="0"/>
                                  </p:stCondLst>
                                  <p:childTnLst>
                                    <p:set>
                                      <p:cBhvr>
                                        <p:cTn id="68" dur="1" fill="hold">
                                          <p:stCondLst>
                                            <p:cond delay="0"/>
                                          </p:stCondLst>
                                        </p:cTn>
                                        <p:tgtEl>
                                          <p:spTgt spid="38"/>
                                        </p:tgtEl>
                                        <p:attrNameLst>
                                          <p:attrName>style.visibility</p:attrName>
                                        </p:attrNameLst>
                                      </p:cBhvr>
                                      <p:to>
                                        <p:strVal val="visible"/>
                                      </p:to>
                                    </p:set>
                                    <p:animEffect transition="in" filter="wipe(left)">
                                      <p:cBhvr>
                                        <p:cTn id="69" dur="500"/>
                                        <p:tgtEl>
                                          <p:spTgt spid="38"/>
                                        </p:tgtEl>
                                      </p:cBhvr>
                                    </p:animEffect>
                                  </p:childTnLst>
                                </p:cTn>
                              </p:par>
                            </p:childTnLst>
                          </p:cTn>
                        </p:par>
                        <p:par>
                          <p:cTn id="70" fill="hold">
                            <p:stCondLst>
                              <p:cond delay="5600"/>
                            </p:stCondLst>
                            <p:childTnLst>
                              <p:par>
                                <p:cTn id="71" presetID="17" presetClass="entr" presetSubtype="10" fill="hold" grpId="0" nodeType="afterEffect">
                                  <p:stCondLst>
                                    <p:cond delay="0"/>
                                  </p:stCondLst>
                                  <p:childTnLst>
                                    <p:set>
                                      <p:cBhvr>
                                        <p:cTn id="72" dur="1" fill="hold">
                                          <p:stCondLst>
                                            <p:cond delay="0"/>
                                          </p:stCondLst>
                                        </p:cTn>
                                        <p:tgtEl>
                                          <p:spTgt spid="41">
                                            <p:txEl>
                                              <p:pRg st="0" end="0"/>
                                            </p:txEl>
                                          </p:spTgt>
                                        </p:tgtEl>
                                        <p:attrNameLst>
                                          <p:attrName>style.visibility</p:attrName>
                                        </p:attrNameLst>
                                      </p:cBhvr>
                                      <p:to>
                                        <p:strVal val="visible"/>
                                      </p:to>
                                    </p:set>
                                    <p:anim calcmode="lin" valueType="num">
                                      <p:cBhvr>
                                        <p:cTn id="73" dur="5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74" dur="500" fill="hold"/>
                                        <p:tgtEl>
                                          <p:spTgt spid="41">
                                            <p:txEl>
                                              <p:pRg st="0" end="0"/>
                                            </p:txEl>
                                          </p:spTgt>
                                        </p:tgtEl>
                                        <p:attrNameLst>
                                          <p:attrName>ppt_h</p:attrName>
                                        </p:attrNameLst>
                                      </p:cBhvr>
                                      <p:tavLst>
                                        <p:tav tm="0">
                                          <p:val>
                                            <p:strVal val="#ppt_h"/>
                                          </p:val>
                                        </p:tav>
                                        <p:tav tm="100000">
                                          <p:val>
                                            <p:strVal val="#ppt_h"/>
                                          </p:val>
                                        </p:tav>
                                      </p:tavLst>
                                    </p:anim>
                                  </p:childTnLst>
                                </p:cTn>
                              </p:par>
                              <p:par>
                                <p:cTn id="75" presetID="17" presetClass="entr" presetSubtype="10" fill="hold" grpId="0" nodeType="withEffect">
                                  <p:stCondLst>
                                    <p:cond delay="0"/>
                                  </p:stCondLst>
                                  <p:childTnLst>
                                    <p:set>
                                      <p:cBhvr>
                                        <p:cTn id="76" dur="1" fill="hold">
                                          <p:stCondLst>
                                            <p:cond delay="0"/>
                                          </p:stCondLst>
                                        </p:cTn>
                                        <p:tgtEl>
                                          <p:spTgt spid="40">
                                            <p:txEl>
                                              <p:pRg st="0" end="0"/>
                                            </p:txEl>
                                          </p:spTgt>
                                        </p:tgtEl>
                                        <p:attrNameLst>
                                          <p:attrName>style.visibility</p:attrName>
                                        </p:attrNameLst>
                                      </p:cBhvr>
                                      <p:to>
                                        <p:strVal val="visible"/>
                                      </p:to>
                                    </p:set>
                                    <p:anim calcmode="lin" valueType="num">
                                      <p:cBhvr>
                                        <p:cTn id="77" dur="500" fill="hold"/>
                                        <p:tgtEl>
                                          <p:spTgt spid="40">
                                            <p:txEl>
                                              <p:pRg st="0" end="0"/>
                                            </p:txEl>
                                          </p:spTgt>
                                        </p:tgtEl>
                                        <p:attrNameLst>
                                          <p:attrName>ppt_w</p:attrName>
                                        </p:attrNameLst>
                                      </p:cBhvr>
                                      <p:tavLst>
                                        <p:tav tm="0">
                                          <p:val>
                                            <p:fltVal val="0"/>
                                          </p:val>
                                        </p:tav>
                                        <p:tav tm="100000">
                                          <p:val>
                                            <p:strVal val="#ppt_w"/>
                                          </p:val>
                                        </p:tav>
                                      </p:tavLst>
                                    </p:anim>
                                    <p:anim calcmode="lin" valueType="num">
                                      <p:cBhvr>
                                        <p:cTn id="78" dur="500" fill="hold"/>
                                        <p:tgtEl>
                                          <p:spTgt spid="40">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P spid="26" grpId="0" animBg="1"/>
      <p:bldP spid="29" grpId="0" animBg="1"/>
      <p:bldP spid="27" grpId="0" animBg="1"/>
      <p:bldP spid="5" grpId="0"/>
      <p:bldP spid="6" grpId="0"/>
      <p:bldP spid="8" grpId="0"/>
      <p:bldP spid="9" grpId="0"/>
      <p:bldP spid="10" grpId="0"/>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750"/>
                        <p:tgtEl>
                          <p:spTgt spid="13"/>
                        </p:tgtEl>
                      </p:cBhvr>
                    </p:animEffect>
                  </p:childTnLst>
                </p:cTn>
              </p:par>
            </p:tnLst>
          </p:tmpl>
        </p:tmplLst>
      </p:bldP>
      <p:bldP spid="37" grpId="0" build="p" advAuto="250">
        <p:tmplLst>
          <p:tmpl lvl="1">
            <p:tnLst>
              <p:par>
                <p:cTn presetID="10"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40" grpId="0" build="p">
        <p:tmplLst>
          <p:tmpl lvl="1">
            <p:tnLst>
              <p:par>
                <p:cTn presetID="17" presetClass="entr" presetSubtype="10" fill="hold" nodeType="withEffect" nodePh="1">
                  <p:stCondLst>
                    <p:cond delay="0"/>
                  </p:stCondLst>
                  <p:childTnLst>
                    <p:set>
                      <p:cBhvr>
                        <p:cTn dur="1" fill="hold">
                          <p:stCondLst>
                            <p:cond delay="0"/>
                          </p:stCondLst>
                        </p:cTn>
                        <p:tgtEl>
                          <p:spTgt spid="40"/>
                        </p:tgtEl>
                        <p:attrNameLst>
                          <p:attrName>style.visibility</p:attrName>
                        </p:attrNameLst>
                      </p:cBhvr>
                      <p:to>
                        <p:strVal val="visible"/>
                      </p:to>
                    </p:set>
                    <p:anim calcmode="lin" valueType="num">
                      <p:cBhvr>
                        <p:cTn dur="500" fill="hold"/>
                        <p:tgtEl>
                          <p:spTgt spid="40"/>
                        </p:tgtEl>
                        <p:attrNameLst>
                          <p:attrName>ppt_w</p:attrName>
                        </p:attrNameLst>
                      </p:cBhvr>
                      <p:tavLst>
                        <p:tav tm="0">
                          <p:val>
                            <p:fltVal val="0"/>
                          </p:val>
                        </p:tav>
                        <p:tav tm="100000">
                          <p:val>
                            <p:strVal val="#ppt_w"/>
                          </p:val>
                        </p:tav>
                      </p:tavLst>
                    </p:anim>
                    <p:anim calcmode="lin" valueType="num">
                      <p:cBhvr>
                        <p:cTn dur="500" fill="hold"/>
                        <p:tgtEl>
                          <p:spTgt spid="40"/>
                        </p:tgtEl>
                        <p:attrNameLst>
                          <p:attrName>ppt_h</p:attrName>
                        </p:attrNameLst>
                      </p:cBhvr>
                      <p:tavLst>
                        <p:tav tm="0">
                          <p:val>
                            <p:strVal val="#ppt_h"/>
                          </p:val>
                        </p:tav>
                        <p:tav tm="100000">
                          <p:val>
                            <p:strVal val="#ppt_h"/>
                          </p:val>
                        </p:tav>
                      </p:tavLst>
                    </p:anim>
                  </p:childTnLst>
                </p:cTn>
              </p:par>
            </p:tnLst>
          </p:tmpl>
        </p:tmplLst>
      </p:bldP>
      <p:bldP spid="41" grpId="0" build="p">
        <p:tmplLst>
          <p:tmpl lvl="1">
            <p:tnLst>
              <p:par>
                <p:cTn presetID="17" presetClass="entr" presetSubtype="1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500" fill="hold"/>
                        <p:tgtEl>
                          <p:spTgt spid="41"/>
                        </p:tgtEl>
                        <p:attrNameLst>
                          <p:attrName>ppt_w</p:attrName>
                        </p:attrNameLst>
                      </p:cBhvr>
                      <p:tavLst>
                        <p:tav tm="0">
                          <p:val>
                            <p:fltVal val="0"/>
                          </p:val>
                        </p:tav>
                        <p:tav tm="100000">
                          <p:val>
                            <p:strVal val="#ppt_w"/>
                          </p:val>
                        </p:tav>
                      </p:tavLst>
                    </p:anim>
                    <p:anim calcmode="lin" valueType="num">
                      <p:cBhvr>
                        <p:cTn dur="500" fill="hold"/>
                        <p:tgtEl>
                          <p:spTgt spid="41"/>
                        </p:tgtEl>
                        <p:attrNameLst>
                          <p:attrName>ppt_h</p:attrName>
                        </p:attrNameLst>
                      </p:cBhvr>
                      <p:tavLst>
                        <p:tav tm="0">
                          <p:val>
                            <p:strVal val="#ppt_h"/>
                          </p:val>
                        </p:tav>
                        <p:tav tm="100000">
                          <p:val>
                            <p:strVal val="#ppt_h"/>
                          </p:val>
                        </p:tav>
                      </p:tavLst>
                    </p:anim>
                  </p:childTnLst>
                </p:cTn>
              </p:par>
            </p:tnLst>
          </p:tmpl>
        </p:tmplLst>
      </p:bldP>
      <p:bldP spid="23" grpId="0"/>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executive2">
    <p:spTree>
      <p:nvGrpSpPr>
        <p:cNvPr id="1" name=""/>
        <p:cNvGrpSpPr/>
        <p:nvPr/>
      </p:nvGrpSpPr>
      <p:grpSpPr>
        <a:xfrm>
          <a:off x="0" y="0"/>
          <a:ext cx="0" cy="0"/>
          <a:chOff x="0" y="0"/>
          <a:chExt cx="0" cy="0"/>
        </a:xfrm>
      </p:grpSpPr>
      <p:sp>
        <p:nvSpPr>
          <p:cNvPr id="41" name="Text Placeholder 12"/>
          <p:cNvSpPr>
            <a:spLocks noGrp="1"/>
          </p:cNvSpPr>
          <p:nvPr>
            <p:ph type="body" sz="quarter" idx="22" hasCustomPrompt="1"/>
          </p:nvPr>
        </p:nvSpPr>
        <p:spPr>
          <a:xfrm>
            <a:off x="2390095" y="8072755"/>
            <a:ext cx="4905374" cy="1410290"/>
          </a:xfrm>
          <a:prstGeom prst="rect">
            <a:avLst/>
          </a:prstGeom>
        </p:spPr>
        <p:txBody>
          <a:bodyPr anchor="ctr"/>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31" name="Picture Placeholder 30"/>
          <p:cNvSpPr>
            <a:spLocks noGrp="1"/>
          </p:cNvSpPr>
          <p:nvPr>
            <p:ph type="pic" sz="quarter" idx="10" hasCustomPrompt="1"/>
          </p:nvPr>
        </p:nvSpPr>
        <p:spPr>
          <a:xfrm>
            <a:off x="3067957" y="3437731"/>
            <a:ext cx="3549650" cy="3549650"/>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id-ID" dirty="0"/>
              <a:t>picture</a:t>
            </a:r>
          </a:p>
          <a:p>
            <a:endParaRPr lang="id-ID" dirty="0"/>
          </a:p>
        </p:txBody>
      </p:sp>
      <p:sp>
        <p:nvSpPr>
          <p:cNvPr id="5" name="Text Placeholder 12"/>
          <p:cNvSpPr>
            <a:spLocks noGrp="1"/>
          </p:cNvSpPr>
          <p:nvPr>
            <p:ph type="body" sz="quarter" idx="17"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8" name="Oval 7"/>
          <p:cNvSpPr/>
          <p:nvPr userDrawn="1"/>
        </p:nvSpPr>
        <p:spPr>
          <a:xfrm>
            <a:off x="2889930" y="3259704"/>
            <a:ext cx="3905704" cy="3905704"/>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3" name="Straight Connector 12"/>
          <p:cNvCxnSpPr/>
          <p:nvPr userDrawn="1"/>
        </p:nvCxnSpPr>
        <p:spPr>
          <a:xfrm>
            <a:off x="3542004" y="9348314"/>
            <a:ext cx="2601557" cy="0"/>
          </a:xfrm>
          <a:prstGeom prst="line">
            <a:avLst/>
          </a:prstGeom>
          <a:ln w="381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21" name="Freeform 34"/>
          <p:cNvSpPr>
            <a:spLocks noChangeArrowheads="1"/>
          </p:cNvSpPr>
          <p:nvPr/>
        </p:nvSpPr>
        <p:spPr bwMode="auto">
          <a:xfrm>
            <a:off x="3366015" y="11229747"/>
            <a:ext cx="390439" cy="390439"/>
          </a:xfrm>
          <a:custGeom>
            <a:avLst/>
            <a:gdLst>
              <a:gd name="T0" fmla="*/ 488 w 540"/>
              <a:gd name="T1" fmla="*/ 0 h 540"/>
              <a:gd name="T2" fmla="*/ 56 w 540"/>
              <a:gd name="T3" fmla="*/ 0 h 540"/>
              <a:gd name="T4" fmla="*/ 0 w 540"/>
              <a:gd name="T5" fmla="*/ 56 h 540"/>
              <a:gd name="T6" fmla="*/ 0 w 540"/>
              <a:gd name="T7" fmla="*/ 483 h 540"/>
              <a:gd name="T8" fmla="*/ 56 w 540"/>
              <a:gd name="T9" fmla="*/ 539 h 540"/>
              <a:gd name="T10" fmla="*/ 488 w 540"/>
              <a:gd name="T11" fmla="*/ 539 h 540"/>
              <a:gd name="T12" fmla="*/ 539 w 540"/>
              <a:gd name="T13" fmla="*/ 483 h 540"/>
              <a:gd name="T14" fmla="*/ 539 w 540"/>
              <a:gd name="T15" fmla="*/ 56 h 540"/>
              <a:gd name="T16" fmla="*/ 488 w 540"/>
              <a:gd name="T17" fmla="*/ 0 h 540"/>
              <a:gd name="T18" fmla="*/ 426 w 540"/>
              <a:gd name="T19" fmla="*/ 195 h 540"/>
              <a:gd name="T20" fmla="*/ 226 w 540"/>
              <a:gd name="T21" fmla="*/ 411 h 540"/>
              <a:gd name="T22" fmla="*/ 108 w 540"/>
              <a:gd name="T23" fmla="*/ 380 h 540"/>
              <a:gd name="T24" fmla="*/ 216 w 540"/>
              <a:gd name="T25" fmla="*/ 349 h 540"/>
              <a:gd name="T26" fmla="*/ 149 w 540"/>
              <a:gd name="T27" fmla="*/ 298 h 540"/>
              <a:gd name="T28" fmla="*/ 175 w 540"/>
              <a:gd name="T29" fmla="*/ 298 h 540"/>
              <a:gd name="T30" fmla="*/ 118 w 540"/>
              <a:gd name="T31" fmla="*/ 226 h 540"/>
              <a:gd name="T32" fmla="*/ 149 w 540"/>
              <a:gd name="T33" fmla="*/ 236 h 540"/>
              <a:gd name="T34" fmla="*/ 128 w 540"/>
              <a:gd name="T35" fmla="*/ 138 h 540"/>
              <a:gd name="T36" fmla="*/ 277 w 540"/>
              <a:gd name="T37" fmla="*/ 215 h 540"/>
              <a:gd name="T38" fmla="*/ 401 w 540"/>
              <a:gd name="T39" fmla="*/ 149 h 540"/>
              <a:gd name="T40" fmla="*/ 447 w 540"/>
              <a:gd name="T41" fmla="*/ 133 h 540"/>
              <a:gd name="T42" fmla="*/ 416 w 540"/>
              <a:gd name="T43" fmla="*/ 174 h 540"/>
              <a:gd name="T44" fmla="*/ 452 w 540"/>
              <a:gd name="T45" fmla="*/ 164 h 540"/>
              <a:gd name="T46" fmla="*/ 426 w 540"/>
              <a:gd name="T47" fmla="*/ 19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0" h="540">
                <a:moveTo>
                  <a:pt x="488" y="0"/>
                </a:moveTo>
                <a:lnTo>
                  <a:pt x="56" y="0"/>
                </a:lnTo>
                <a:cubicBezTo>
                  <a:pt x="26" y="0"/>
                  <a:pt x="0" y="25"/>
                  <a:pt x="0" y="56"/>
                </a:cubicBezTo>
                <a:lnTo>
                  <a:pt x="0" y="483"/>
                </a:lnTo>
                <a:cubicBezTo>
                  <a:pt x="0" y="514"/>
                  <a:pt x="26" y="539"/>
                  <a:pt x="56" y="539"/>
                </a:cubicBezTo>
                <a:lnTo>
                  <a:pt x="488" y="539"/>
                </a:lnTo>
                <a:cubicBezTo>
                  <a:pt x="514" y="539"/>
                  <a:pt x="539" y="514"/>
                  <a:pt x="539" y="483"/>
                </a:cubicBezTo>
                <a:lnTo>
                  <a:pt x="539" y="56"/>
                </a:lnTo>
                <a:cubicBezTo>
                  <a:pt x="539" y="25"/>
                  <a:pt x="514" y="0"/>
                  <a:pt x="488" y="0"/>
                </a:cubicBezTo>
                <a:close/>
                <a:moveTo>
                  <a:pt x="426" y="195"/>
                </a:moveTo>
                <a:cubicBezTo>
                  <a:pt x="421" y="318"/>
                  <a:pt x="344" y="406"/>
                  <a:pt x="226" y="411"/>
                </a:cubicBezTo>
                <a:cubicBezTo>
                  <a:pt x="175" y="416"/>
                  <a:pt x="144" y="400"/>
                  <a:pt x="108" y="380"/>
                </a:cubicBezTo>
                <a:cubicBezTo>
                  <a:pt x="144" y="385"/>
                  <a:pt x="190" y="370"/>
                  <a:pt x="216" y="349"/>
                </a:cubicBezTo>
                <a:cubicBezTo>
                  <a:pt x="180" y="349"/>
                  <a:pt x="159" y="329"/>
                  <a:pt x="149" y="298"/>
                </a:cubicBezTo>
                <a:cubicBezTo>
                  <a:pt x="159" y="303"/>
                  <a:pt x="169" y="298"/>
                  <a:pt x="175" y="298"/>
                </a:cubicBezTo>
                <a:cubicBezTo>
                  <a:pt x="144" y="287"/>
                  <a:pt x="123" y="272"/>
                  <a:pt x="118" y="226"/>
                </a:cubicBezTo>
                <a:cubicBezTo>
                  <a:pt x="128" y="231"/>
                  <a:pt x="139" y="236"/>
                  <a:pt x="149" y="236"/>
                </a:cubicBezTo>
                <a:cubicBezTo>
                  <a:pt x="128" y="221"/>
                  <a:pt x="108" y="169"/>
                  <a:pt x="128" y="138"/>
                </a:cubicBezTo>
                <a:cubicBezTo>
                  <a:pt x="164" y="174"/>
                  <a:pt x="205" y="210"/>
                  <a:pt x="277" y="215"/>
                </a:cubicBezTo>
                <a:cubicBezTo>
                  <a:pt x="257" y="138"/>
                  <a:pt x="360" y="97"/>
                  <a:pt x="401" y="149"/>
                </a:cubicBezTo>
                <a:cubicBezTo>
                  <a:pt x="421" y="144"/>
                  <a:pt x="432" y="138"/>
                  <a:pt x="447" y="133"/>
                </a:cubicBezTo>
                <a:cubicBezTo>
                  <a:pt x="442" y="154"/>
                  <a:pt x="432" y="164"/>
                  <a:pt x="416" y="174"/>
                </a:cubicBezTo>
                <a:cubicBezTo>
                  <a:pt x="432" y="169"/>
                  <a:pt x="442" y="169"/>
                  <a:pt x="452" y="164"/>
                </a:cubicBezTo>
                <a:cubicBezTo>
                  <a:pt x="452" y="174"/>
                  <a:pt x="437" y="185"/>
                  <a:pt x="426" y="195"/>
                </a:cubicBezTo>
                <a:close/>
              </a:path>
            </a:pathLst>
          </a:custGeom>
          <a:solidFill>
            <a:schemeClr val="accent2"/>
          </a:solidFill>
          <a:ln>
            <a:noFill/>
          </a:ln>
          <a:effectLst/>
        </p:spPr>
        <p:txBody>
          <a:bodyPr wrap="none" anchor="ctr"/>
          <a:lstStyle/>
          <a:p>
            <a:endParaRPr lang="en-US"/>
          </a:p>
        </p:txBody>
      </p:sp>
      <p:sp>
        <p:nvSpPr>
          <p:cNvPr id="22" name="Freeform 28"/>
          <p:cNvSpPr>
            <a:spLocks noChangeArrowheads="1"/>
          </p:cNvSpPr>
          <p:nvPr/>
        </p:nvSpPr>
        <p:spPr bwMode="auto">
          <a:xfrm>
            <a:off x="4218216" y="11227698"/>
            <a:ext cx="391875" cy="395087"/>
          </a:xfrm>
          <a:custGeom>
            <a:avLst/>
            <a:gdLst>
              <a:gd name="T0" fmla="*/ 483 w 540"/>
              <a:gd name="T1" fmla="*/ 0 h 541"/>
              <a:gd name="T2" fmla="*/ 56 w 540"/>
              <a:gd name="T3" fmla="*/ 0 h 541"/>
              <a:gd name="T4" fmla="*/ 0 w 540"/>
              <a:gd name="T5" fmla="*/ 57 h 541"/>
              <a:gd name="T6" fmla="*/ 0 w 540"/>
              <a:gd name="T7" fmla="*/ 483 h 541"/>
              <a:gd name="T8" fmla="*/ 56 w 540"/>
              <a:gd name="T9" fmla="*/ 540 h 541"/>
              <a:gd name="T10" fmla="*/ 483 w 540"/>
              <a:gd name="T11" fmla="*/ 540 h 541"/>
              <a:gd name="T12" fmla="*/ 539 w 540"/>
              <a:gd name="T13" fmla="*/ 483 h 541"/>
              <a:gd name="T14" fmla="*/ 539 w 540"/>
              <a:gd name="T15" fmla="*/ 57 h 541"/>
              <a:gd name="T16" fmla="*/ 483 w 540"/>
              <a:gd name="T17" fmla="*/ 0 h 541"/>
              <a:gd name="T18" fmla="*/ 457 w 540"/>
              <a:gd name="T19" fmla="*/ 57 h 541"/>
              <a:gd name="T20" fmla="*/ 457 w 540"/>
              <a:gd name="T21" fmla="*/ 139 h 541"/>
              <a:gd name="T22" fmla="*/ 405 w 540"/>
              <a:gd name="T23" fmla="*/ 139 h 541"/>
              <a:gd name="T24" fmla="*/ 375 w 540"/>
              <a:gd name="T25" fmla="*/ 165 h 541"/>
              <a:gd name="T26" fmla="*/ 375 w 540"/>
              <a:gd name="T27" fmla="*/ 216 h 541"/>
              <a:gd name="T28" fmla="*/ 457 w 540"/>
              <a:gd name="T29" fmla="*/ 216 h 541"/>
              <a:gd name="T30" fmla="*/ 457 w 540"/>
              <a:gd name="T31" fmla="*/ 298 h 541"/>
              <a:gd name="T32" fmla="*/ 375 w 540"/>
              <a:gd name="T33" fmla="*/ 298 h 541"/>
              <a:gd name="T34" fmla="*/ 375 w 540"/>
              <a:gd name="T35" fmla="*/ 483 h 541"/>
              <a:gd name="T36" fmla="*/ 298 w 540"/>
              <a:gd name="T37" fmla="*/ 483 h 541"/>
              <a:gd name="T38" fmla="*/ 298 w 540"/>
              <a:gd name="T39" fmla="*/ 298 h 541"/>
              <a:gd name="T40" fmla="*/ 241 w 540"/>
              <a:gd name="T41" fmla="*/ 298 h 541"/>
              <a:gd name="T42" fmla="*/ 241 w 540"/>
              <a:gd name="T43" fmla="*/ 216 h 541"/>
              <a:gd name="T44" fmla="*/ 298 w 540"/>
              <a:gd name="T45" fmla="*/ 216 h 541"/>
              <a:gd name="T46" fmla="*/ 298 w 540"/>
              <a:gd name="T47" fmla="*/ 149 h 541"/>
              <a:gd name="T48" fmla="*/ 390 w 540"/>
              <a:gd name="T49" fmla="*/ 57 h 541"/>
              <a:gd name="T50" fmla="*/ 457 w 540"/>
              <a:gd name="T51" fmla="*/ 5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0" h="541">
                <a:moveTo>
                  <a:pt x="483" y="0"/>
                </a:moveTo>
                <a:lnTo>
                  <a:pt x="56" y="0"/>
                </a:lnTo>
                <a:cubicBezTo>
                  <a:pt x="25" y="0"/>
                  <a:pt x="0" y="26"/>
                  <a:pt x="0" y="57"/>
                </a:cubicBezTo>
                <a:lnTo>
                  <a:pt x="0" y="483"/>
                </a:lnTo>
                <a:cubicBezTo>
                  <a:pt x="0" y="514"/>
                  <a:pt x="25" y="540"/>
                  <a:pt x="56" y="540"/>
                </a:cubicBezTo>
                <a:lnTo>
                  <a:pt x="483" y="540"/>
                </a:lnTo>
                <a:cubicBezTo>
                  <a:pt x="513" y="540"/>
                  <a:pt x="539" y="514"/>
                  <a:pt x="539" y="483"/>
                </a:cubicBezTo>
                <a:lnTo>
                  <a:pt x="539" y="57"/>
                </a:lnTo>
                <a:cubicBezTo>
                  <a:pt x="539" y="26"/>
                  <a:pt x="513" y="0"/>
                  <a:pt x="483" y="0"/>
                </a:cubicBezTo>
                <a:close/>
                <a:moveTo>
                  <a:pt x="457" y="57"/>
                </a:moveTo>
                <a:lnTo>
                  <a:pt x="457" y="139"/>
                </a:lnTo>
                <a:lnTo>
                  <a:pt x="405" y="139"/>
                </a:lnTo>
                <a:cubicBezTo>
                  <a:pt x="385" y="139"/>
                  <a:pt x="375" y="149"/>
                  <a:pt x="375" y="165"/>
                </a:cubicBezTo>
                <a:lnTo>
                  <a:pt x="375" y="216"/>
                </a:lnTo>
                <a:lnTo>
                  <a:pt x="457" y="216"/>
                </a:lnTo>
                <a:lnTo>
                  <a:pt x="457" y="298"/>
                </a:lnTo>
                <a:lnTo>
                  <a:pt x="375" y="298"/>
                </a:lnTo>
                <a:lnTo>
                  <a:pt x="375" y="483"/>
                </a:lnTo>
                <a:lnTo>
                  <a:pt x="298" y="483"/>
                </a:lnTo>
                <a:lnTo>
                  <a:pt x="298" y="298"/>
                </a:lnTo>
                <a:lnTo>
                  <a:pt x="241" y="298"/>
                </a:lnTo>
                <a:lnTo>
                  <a:pt x="241" y="216"/>
                </a:lnTo>
                <a:lnTo>
                  <a:pt x="298" y="216"/>
                </a:lnTo>
                <a:lnTo>
                  <a:pt x="298" y="149"/>
                </a:lnTo>
                <a:cubicBezTo>
                  <a:pt x="298" y="98"/>
                  <a:pt x="339" y="57"/>
                  <a:pt x="390" y="57"/>
                </a:cubicBezTo>
                <a:lnTo>
                  <a:pt x="457" y="57"/>
                </a:lnTo>
                <a:close/>
              </a:path>
            </a:pathLst>
          </a:custGeom>
          <a:solidFill>
            <a:schemeClr val="accent4"/>
          </a:solidFill>
          <a:ln>
            <a:noFill/>
          </a:ln>
          <a:effectLst/>
        </p:spPr>
        <p:txBody>
          <a:bodyPr wrap="none" anchor="ctr"/>
          <a:lstStyle/>
          <a:p>
            <a:endParaRPr lang="en-US"/>
          </a:p>
        </p:txBody>
      </p:sp>
      <p:sp>
        <p:nvSpPr>
          <p:cNvPr id="23" name="Freeform 32"/>
          <p:cNvSpPr>
            <a:spLocks noChangeArrowheads="1"/>
          </p:cNvSpPr>
          <p:nvPr/>
        </p:nvSpPr>
        <p:spPr bwMode="auto">
          <a:xfrm>
            <a:off x="5071853" y="11228145"/>
            <a:ext cx="393641" cy="393641"/>
          </a:xfrm>
          <a:custGeom>
            <a:avLst/>
            <a:gdLst>
              <a:gd name="T0" fmla="*/ 489 w 541"/>
              <a:gd name="T1" fmla="*/ 0 h 541"/>
              <a:gd name="T2" fmla="*/ 57 w 541"/>
              <a:gd name="T3" fmla="*/ 0 h 541"/>
              <a:gd name="T4" fmla="*/ 0 w 541"/>
              <a:gd name="T5" fmla="*/ 57 h 541"/>
              <a:gd name="T6" fmla="*/ 0 w 541"/>
              <a:gd name="T7" fmla="*/ 484 h 541"/>
              <a:gd name="T8" fmla="*/ 57 w 541"/>
              <a:gd name="T9" fmla="*/ 540 h 541"/>
              <a:gd name="T10" fmla="*/ 489 w 541"/>
              <a:gd name="T11" fmla="*/ 540 h 541"/>
              <a:gd name="T12" fmla="*/ 540 w 541"/>
              <a:gd name="T13" fmla="*/ 484 h 541"/>
              <a:gd name="T14" fmla="*/ 540 w 541"/>
              <a:gd name="T15" fmla="*/ 57 h 541"/>
              <a:gd name="T16" fmla="*/ 489 w 541"/>
              <a:gd name="T17" fmla="*/ 0 h 541"/>
              <a:gd name="T18" fmla="*/ 298 w 541"/>
              <a:gd name="T19" fmla="*/ 386 h 541"/>
              <a:gd name="T20" fmla="*/ 242 w 541"/>
              <a:gd name="T21" fmla="*/ 360 h 541"/>
              <a:gd name="T22" fmla="*/ 216 w 541"/>
              <a:gd name="T23" fmla="*/ 448 h 541"/>
              <a:gd name="T24" fmla="*/ 211 w 541"/>
              <a:gd name="T25" fmla="*/ 453 h 541"/>
              <a:gd name="T26" fmla="*/ 185 w 541"/>
              <a:gd name="T27" fmla="*/ 463 h 541"/>
              <a:gd name="T28" fmla="*/ 160 w 541"/>
              <a:gd name="T29" fmla="*/ 432 h 541"/>
              <a:gd name="T30" fmla="*/ 160 w 541"/>
              <a:gd name="T31" fmla="*/ 432 h 541"/>
              <a:gd name="T32" fmla="*/ 160 w 541"/>
              <a:gd name="T33" fmla="*/ 432 h 541"/>
              <a:gd name="T34" fmla="*/ 160 w 541"/>
              <a:gd name="T35" fmla="*/ 427 h 541"/>
              <a:gd name="T36" fmla="*/ 211 w 541"/>
              <a:gd name="T37" fmla="*/ 278 h 541"/>
              <a:gd name="T38" fmla="*/ 206 w 541"/>
              <a:gd name="T39" fmla="*/ 237 h 541"/>
              <a:gd name="T40" fmla="*/ 252 w 541"/>
              <a:gd name="T41" fmla="*/ 175 h 541"/>
              <a:gd name="T42" fmla="*/ 288 w 541"/>
              <a:gd name="T43" fmla="*/ 211 h 541"/>
              <a:gd name="T44" fmla="*/ 262 w 541"/>
              <a:gd name="T45" fmla="*/ 293 h 541"/>
              <a:gd name="T46" fmla="*/ 298 w 541"/>
              <a:gd name="T47" fmla="*/ 329 h 541"/>
              <a:gd name="T48" fmla="*/ 386 w 541"/>
              <a:gd name="T49" fmla="*/ 237 h 541"/>
              <a:gd name="T50" fmla="*/ 273 w 541"/>
              <a:gd name="T51" fmla="*/ 129 h 541"/>
              <a:gd name="T52" fmla="*/ 160 w 541"/>
              <a:gd name="T53" fmla="*/ 237 h 541"/>
              <a:gd name="T54" fmla="*/ 170 w 541"/>
              <a:gd name="T55" fmla="*/ 288 h 541"/>
              <a:gd name="T56" fmla="*/ 175 w 541"/>
              <a:gd name="T57" fmla="*/ 299 h 541"/>
              <a:gd name="T58" fmla="*/ 149 w 541"/>
              <a:gd name="T59" fmla="*/ 329 h 541"/>
              <a:gd name="T60" fmla="*/ 124 w 541"/>
              <a:gd name="T61" fmla="*/ 314 h 541"/>
              <a:gd name="T62" fmla="*/ 103 w 541"/>
              <a:gd name="T63" fmla="*/ 232 h 541"/>
              <a:gd name="T64" fmla="*/ 268 w 541"/>
              <a:gd name="T65" fmla="*/ 72 h 541"/>
              <a:gd name="T66" fmla="*/ 437 w 541"/>
              <a:gd name="T67" fmla="*/ 232 h 541"/>
              <a:gd name="T68" fmla="*/ 298 w 541"/>
              <a:gd name="T69" fmla="*/ 386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41">
                <a:moveTo>
                  <a:pt x="489" y="0"/>
                </a:moveTo>
                <a:lnTo>
                  <a:pt x="57" y="0"/>
                </a:lnTo>
                <a:cubicBezTo>
                  <a:pt x="26" y="0"/>
                  <a:pt x="0" y="26"/>
                  <a:pt x="0" y="57"/>
                </a:cubicBezTo>
                <a:lnTo>
                  <a:pt x="0" y="484"/>
                </a:lnTo>
                <a:cubicBezTo>
                  <a:pt x="0" y="514"/>
                  <a:pt x="26" y="540"/>
                  <a:pt x="57" y="540"/>
                </a:cubicBezTo>
                <a:lnTo>
                  <a:pt x="489" y="540"/>
                </a:lnTo>
                <a:cubicBezTo>
                  <a:pt x="514" y="540"/>
                  <a:pt x="540" y="514"/>
                  <a:pt x="540" y="484"/>
                </a:cubicBezTo>
                <a:lnTo>
                  <a:pt x="540" y="57"/>
                </a:lnTo>
                <a:cubicBezTo>
                  <a:pt x="540" y="26"/>
                  <a:pt x="514" y="0"/>
                  <a:pt x="489" y="0"/>
                </a:cubicBezTo>
                <a:close/>
                <a:moveTo>
                  <a:pt x="298" y="386"/>
                </a:moveTo>
                <a:cubicBezTo>
                  <a:pt x="278" y="386"/>
                  <a:pt x="257" y="376"/>
                  <a:pt x="242" y="360"/>
                </a:cubicBezTo>
                <a:lnTo>
                  <a:pt x="216" y="448"/>
                </a:lnTo>
                <a:lnTo>
                  <a:pt x="211" y="453"/>
                </a:lnTo>
                <a:cubicBezTo>
                  <a:pt x="206" y="458"/>
                  <a:pt x="201" y="463"/>
                  <a:pt x="185" y="463"/>
                </a:cubicBezTo>
                <a:cubicBezTo>
                  <a:pt x="170" y="463"/>
                  <a:pt x="160" y="453"/>
                  <a:pt x="160" y="432"/>
                </a:cubicBezTo>
                <a:lnTo>
                  <a:pt x="160" y="432"/>
                </a:lnTo>
                <a:lnTo>
                  <a:pt x="160" y="432"/>
                </a:lnTo>
                <a:lnTo>
                  <a:pt x="160" y="427"/>
                </a:lnTo>
                <a:lnTo>
                  <a:pt x="211" y="278"/>
                </a:lnTo>
                <a:cubicBezTo>
                  <a:pt x="211" y="278"/>
                  <a:pt x="206" y="263"/>
                  <a:pt x="206" y="237"/>
                </a:cubicBezTo>
                <a:cubicBezTo>
                  <a:pt x="206" y="191"/>
                  <a:pt x="227" y="175"/>
                  <a:pt x="252" y="175"/>
                </a:cubicBezTo>
                <a:cubicBezTo>
                  <a:pt x="268" y="175"/>
                  <a:pt x="288" y="185"/>
                  <a:pt x="288" y="211"/>
                </a:cubicBezTo>
                <a:cubicBezTo>
                  <a:pt x="288" y="247"/>
                  <a:pt x="262" y="268"/>
                  <a:pt x="262" y="293"/>
                </a:cubicBezTo>
                <a:cubicBezTo>
                  <a:pt x="262" y="309"/>
                  <a:pt x="278" y="329"/>
                  <a:pt x="298" y="329"/>
                </a:cubicBezTo>
                <a:cubicBezTo>
                  <a:pt x="360" y="329"/>
                  <a:pt x="386" y="278"/>
                  <a:pt x="386" y="237"/>
                </a:cubicBezTo>
                <a:cubicBezTo>
                  <a:pt x="386" y="175"/>
                  <a:pt x="334" y="129"/>
                  <a:pt x="273" y="129"/>
                </a:cubicBezTo>
                <a:cubicBezTo>
                  <a:pt x="211" y="129"/>
                  <a:pt x="160" y="175"/>
                  <a:pt x="160" y="237"/>
                </a:cubicBezTo>
                <a:cubicBezTo>
                  <a:pt x="160" y="252"/>
                  <a:pt x="165" y="273"/>
                  <a:pt x="170" y="288"/>
                </a:cubicBezTo>
                <a:cubicBezTo>
                  <a:pt x="175" y="293"/>
                  <a:pt x="175" y="293"/>
                  <a:pt x="175" y="299"/>
                </a:cubicBezTo>
                <a:cubicBezTo>
                  <a:pt x="175" y="314"/>
                  <a:pt x="165" y="329"/>
                  <a:pt x="149" y="329"/>
                </a:cubicBezTo>
                <a:cubicBezTo>
                  <a:pt x="139" y="329"/>
                  <a:pt x="129" y="324"/>
                  <a:pt x="124" y="314"/>
                </a:cubicBezTo>
                <a:cubicBezTo>
                  <a:pt x="108" y="288"/>
                  <a:pt x="103" y="263"/>
                  <a:pt x="103" y="232"/>
                </a:cubicBezTo>
                <a:cubicBezTo>
                  <a:pt x="103" y="144"/>
                  <a:pt x="175" y="72"/>
                  <a:pt x="268" y="72"/>
                </a:cubicBezTo>
                <a:cubicBezTo>
                  <a:pt x="360" y="72"/>
                  <a:pt x="437" y="144"/>
                  <a:pt x="437" y="232"/>
                </a:cubicBezTo>
                <a:cubicBezTo>
                  <a:pt x="437" y="309"/>
                  <a:pt x="396" y="386"/>
                  <a:pt x="298" y="386"/>
                </a:cubicBezTo>
                <a:close/>
              </a:path>
            </a:pathLst>
          </a:custGeom>
          <a:solidFill>
            <a:schemeClr val="accent2"/>
          </a:solidFill>
          <a:ln>
            <a:noFill/>
          </a:ln>
          <a:effectLst/>
        </p:spPr>
        <p:txBody>
          <a:bodyPr wrap="none" anchor="ctr"/>
          <a:lstStyle/>
          <a:p>
            <a:endParaRPr lang="en-US"/>
          </a:p>
        </p:txBody>
      </p:sp>
      <p:sp>
        <p:nvSpPr>
          <p:cNvPr id="24" name="Freeform 23"/>
          <p:cNvSpPr/>
          <p:nvPr/>
        </p:nvSpPr>
        <p:spPr>
          <a:xfrm>
            <a:off x="5931550" y="11232154"/>
            <a:ext cx="388000" cy="388032"/>
          </a:xfrm>
          <a:custGeom>
            <a:avLst/>
            <a:gdLst/>
            <a:ahLst/>
            <a:cxnLst/>
            <a:rect l="l" t="t" r="r" b="b"/>
            <a:pathLst>
              <a:path w="195927" h="195943">
                <a:moveTo>
                  <a:pt x="56763" y="48093"/>
                </a:moveTo>
                <a:lnTo>
                  <a:pt x="90311" y="110983"/>
                </a:lnTo>
                <a:lnTo>
                  <a:pt x="90311" y="152315"/>
                </a:lnTo>
                <a:lnTo>
                  <a:pt x="103194" y="152315"/>
                </a:lnTo>
                <a:lnTo>
                  <a:pt x="103194" y="111749"/>
                </a:lnTo>
                <a:lnTo>
                  <a:pt x="137124" y="48093"/>
                </a:lnTo>
                <a:lnTo>
                  <a:pt x="122838" y="48093"/>
                </a:lnTo>
                <a:lnTo>
                  <a:pt x="102811" y="87893"/>
                </a:lnTo>
                <a:cubicBezTo>
                  <a:pt x="102737" y="88032"/>
                  <a:pt x="102120" y="89286"/>
                  <a:pt x="100962" y="91657"/>
                </a:cubicBezTo>
                <a:cubicBezTo>
                  <a:pt x="99803" y="94027"/>
                  <a:pt x="98549" y="96685"/>
                  <a:pt x="97199" y="99630"/>
                </a:cubicBezTo>
                <a:cubicBezTo>
                  <a:pt x="95915" y="96573"/>
                  <a:pt x="94719" y="93884"/>
                  <a:pt x="93611" y="91561"/>
                </a:cubicBezTo>
                <a:cubicBezTo>
                  <a:pt x="92503" y="89238"/>
                  <a:pt x="91913" y="88016"/>
                  <a:pt x="91841" y="87893"/>
                </a:cubicBezTo>
                <a:lnTo>
                  <a:pt x="72070" y="48093"/>
                </a:lnTo>
                <a:close/>
                <a:moveTo>
                  <a:pt x="36737" y="0"/>
                </a:moveTo>
                <a:lnTo>
                  <a:pt x="159192" y="0"/>
                </a:lnTo>
                <a:cubicBezTo>
                  <a:pt x="166030" y="78"/>
                  <a:pt x="172209" y="1750"/>
                  <a:pt x="177730" y="5017"/>
                </a:cubicBezTo>
                <a:cubicBezTo>
                  <a:pt x="183250" y="8285"/>
                  <a:pt x="187643" y="12679"/>
                  <a:pt x="190910" y="18199"/>
                </a:cubicBezTo>
                <a:cubicBezTo>
                  <a:pt x="194177" y="23720"/>
                  <a:pt x="195849" y="29900"/>
                  <a:pt x="195927" y="36739"/>
                </a:cubicBezTo>
                <a:lnTo>
                  <a:pt x="195927" y="159203"/>
                </a:lnTo>
                <a:cubicBezTo>
                  <a:pt x="195849" y="166042"/>
                  <a:pt x="194177" y="172222"/>
                  <a:pt x="190910" y="177743"/>
                </a:cubicBezTo>
                <a:cubicBezTo>
                  <a:pt x="187643" y="183264"/>
                  <a:pt x="183250" y="187658"/>
                  <a:pt x="177730" y="190925"/>
                </a:cubicBezTo>
                <a:cubicBezTo>
                  <a:pt x="172209" y="194192"/>
                  <a:pt x="166030" y="195865"/>
                  <a:pt x="159192" y="195943"/>
                </a:cubicBezTo>
                <a:lnTo>
                  <a:pt x="36737" y="195943"/>
                </a:lnTo>
                <a:cubicBezTo>
                  <a:pt x="29898" y="195865"/>
                  <a:pt x="23719" y="194192"/>
                  <a:pt x="18198" y="190925"/>
                </a:cubicBezTo>
                <a:cubicBezTo>
                  <a:pt x="12678" y="187658"/>
                  <a:pt x="8284" y="183264"/>
                  <a:pt x="5017" y="177743"/>
                </a:cubicBezTo>
                <a:cubicBezTo>
                  <a:pt x="1751" y="172222"/>
                  <a:pt x="78" y="166042"/>
                  <a:pt x="0" y="159203"/>
                </a:cubicBezTo>
                <a:lnTo>
                  <a:pt x="0" y="36739"/>
                </a:lnTo>
                <a:cubicBezTo>
                  <a:pt x="78" y="29900"/>
                  <a:pt x="1751" y="23720"/>
                  <a:pt x="5017" y="18199"/>
                </a:cubicBezTo>
                <a:cubicBezTo>
                  <a:pt x="8284" y="12679"/>
                  <a:pt x="12678" y="8285"/>
                  <a:pt x="18198" y="5017"/>
                </a:cubicBezTo>
                <a:cubicBezTo>
                  <a:pt x="23719" y="1750"/>
                  <a:pt x="29898" y="78"/>
                  <a:pt x="3673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 Placeholder 2"/>
          <p:cNvSpPr>
            <a:spLocks noGrp="1"/>
          </p:cNvSpPr>
          <p:nvPr>
            <p:ph type="body" sz="quarter" idx="23"/>
          </p:nvPr>
        </p:nvSpPr>
        <p:spPr>
          <a:xfrm>
            <a:off x="8705055" y="10845800"/>
            <a:ext cx="2394745" cy="774386"/>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64" name="Text Placeholder 2"/>
          <p:cNvSpPr>
            <a:spLocks noGrp="1"/>
          </p:cNvSpPr>
          <p:nvPr>
            <p:ph type="body" sz="quarter" idx="24"/>
          </p:nvPr>
        </p:nvSpPr>
        <p:spPr>
          <a:xfrm>
            <a:off x="8705055" y="9624219"/>
            <a:ext cx="2394745" cy="774386"/>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65" name="Text Placeholder 2"/>
          <p:cNvSpPr>
            <a:spLocks noGrp="1"/>
          </p:cNvSpPr>
          <p:nvPr>
            <p:ph type="body" sz="quarter" idx="25"/>
          </p:nvPr>
        </p:nvSpPr>
        <p:spPr>
          <a:xfrm>
            <a:off x="8705055" y="8409145"/>
            <a:ext cx="2394745" cy="774386"/>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66" name="Text Placeholder 2"/>
          <p:cNvSpPr>
            <a:spLocks noGrp="1"/>
          </p:cNvSpPr>
          <p:nvPr>
            <p:ph type="body" sz="quarter" idx="26"/>
          </p:nvPr>
        </p:nvSpPr>
        <p:spPr>
          <a:xfrm>
            <a:off x="8705055" y="7197325"/>
            <a:ext cx="2394745" cy="774386"/>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11" name="Text Placeholder 10"/>
          <p:cNvSpPr>
            <a:spLocks noGrp="1"/>
          </p:cNvSpPr>
          <p:nvPr>
            <p:ph type="body" sz="quarter" idx="27"/>
          </p:nvPr>
        </p:nvSpPr>
        <p:spPr>
          <a:xfrm>
            <a:off x="8705055" y="4310743"/>
            <a:ext cx="5229225" cy="1418303"/>
          </a:xfrm>
          <a:prstGeom prst="rect">
            <a:avLst/>
          </a:prstGeom>
        </p:spPr>
        <p:txBody>
          <a:bodyPr anchor="ctr">
            <a:normAutofit/>
          </a:bodyPr>
          <a:lstStyle>
            <a:lvl1pPr marL="0" indent="0" algn="l">
              <a:buNone/>
              <a:defRPr sz="3600" baseline="0">
                <a:latin typeface="+mn-lt"/>
                <a:ea typeface="Open Sans bold" panose="020B0806030504020204" pitchFamily="34" charset="0"/>
                <a:cs typeface="Open Sans bold" panose="020B0806030504020204" pitchFamily="34" charset="0"/>
              </a:defRPr>
            </a:lvl1pPr>
          </a:lstStyle>
          <a:p>
            <a:pPr lvl="0"/>
            <a:endParaRPr lang="id-ID" dirty="0"/>
          </a:p>
        </p:txBody>
      </p:sp>
      <p:sp>
        <p:nvSpPr>
          <p:cNvPr id="67" name="Text Placeholder 10"/>
          <p:cNvSpPr>
            <a:spLocks noGrp="1"/>
          </p:cNvSpPr>
          <p:nvPr>
            <p:ph type="body" sz="quarter" idx="28"/>
          </p:nvPr>
        </p:nvSpPr>
        <p:spPr>
          <a:xfrm>
            <a:off x="17615244" y="4310743"/>
            <a:ext cx="4278805" cy="1418303"/>
          </a:xfrm>
          <a:prstGeom prst="rect">
            <a:avLst/>
          </a:prstGeom>
        </p:spPr>
        <p:txBody>
          <a:bodyPr anchor="ctr">
            <a:normAutofit/>
          </a:bodyPr>
          <a:lstStyle>
            <a:lvl1pPr marL="0" indent="0" algn="l">
              <a:buNone/>
              <a:defRPr sz="3600" baseline="0">
                <a:latin typeface="+mn-lt"/>
                <a:ea typeface="Open Sans bold" panose="020B0806030504020204" pitchFamily="34" charset="0"/>
                <a:cs typeface="Open Sans bold" panose="020B0806030504020204" pitchFamily="34" charset="0"/>
              </a:defRPr>
            </a:lvl1pPr>
          </a:lstStyle>
          <a:p>
            <a:pPr lvl="0"/>
            <a:endParaRPr lang="id-ID" dirty="0"/>
          </a:p>
        </p:txBody>
      </p:sp>
      <p:sp>
        <p:nvSpPr>
          <p:cNvPr id="68" name="Text Placeholder 10"/>
          <p:cNvSpPr>
            <a:spLocks noGrp="1"/>
          </p:cNvSpPr>
          <p:nvPr>
            <p:ph type="body" sz="quarter" idx="29"/>
          </p:nvPr>
        </p:nvSpPr>
        <p:spPr>
          <a:xfrm>
            <a:off x="17615244" y="5982251"/>
            <a:ext cx="4278805" cy="5637935"/>
          </a:xfrm>
          <a:prstGeom prst="rect">
            <a:avLst/>
          </a:prstGeom>
        </p:spPr>
        <p:txBody>
          <a:bodyPr anchor="t">
            <a:normAutofit/>
          </a:bodyPr>
          <a:lstStyle>
            <a:lvl1pPr marL="0" indent="0" algn="l">
              <a:buNone/>
              <a:defRPr sz="2400" baseline="0">
                <a:latin typeface="+mn-lt"/>
                <a:ea typeface="Open Sans" panose="020B0606030504020204" pitchFamily="34" charset="0"/>
                <a:cs typeface="Open Sans" panose="020B0606030504020204" pitchFamily="34" charset="0"/>
              </a:defRPr>
            </a:lvl1pPr>
          </a:lstStyle>
          <a:p>
            <a:pPr lvl="0"/>
            <a:endParaRPr lang="id-ID" dirty="0"/>
          </a:p>
        </p:txBody>
      </p:sp>
      <p:sp>
        <p:nvSpPr>
          <p:cNvPr id="69" name="Text Placeholder 2"/>
          <p:cNvSpPr>
            <a:spLocks noGrp="1"/>
          </p:cNvSpPr>
          <p:nvPr>
            <p:ph type="body" sz="quarter" idx="30"/>
          </p:nvPr>
        </p:nvSpPr>
        <p:spPr>
          <a:xfrm>
            <a:off x="8705054" y="5982251"/>
            <a:ext cx="2394745" cy="774386"/>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6" name="Text Placeholder 12"/>
          <p:cNvSpPr>
            <a:spLocks noGrp="1"/>
          </p:cNvSpPr>
          <p:nvPr>
            <p:ph type="body" sz="quarter" idx="31" hasCustomPrompt="1"/>
          </p:nvPr>
        </p:nvSpPr>
        <p:spPr>
          <a:xfrm>
            <a:off x="2390095" y="9608290"/>
            <a:ext cx="4905374" cy="1410290"/>
          </a:xfrm>
          <a:prstGeom prst="rect">
            <a:avLst/>
          </a:prstGeom>
        </p:spPr>
        <p:txBody>
          <a:bodyPr anchor="t"/>
          <a:lstStyle>
            <a:lvl1pPr marL="0" indent="0" algn="ctr">
              <a:buNone/>
              <a:defRPr sz="2000">
                <a:solidFill>
                  <a:schemeClr val="tx1"/>
                </a:solidFill>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28" name="TextBox 27"/>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8723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28"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executive2">
    <p:spTree>
      <p:nvGrpSpPr>
        <p:cNvPr id="1" name=""/>
        <p:cNvGrpSpPr/>
        <p:nvPr/>
      </p:nvGrpSpPr>
      <p:grpSpPr>
        <a:xfrm>
          <a:off x="0" y="0"/>
          <a:ext cx="0" cy="0"/>
          <a:chOff x="0" y="0"/>
          <a:chExt cx="0" cy="0"/>
        </a:xfrm>
      </p:grpSpPr>
      <p:sp>
        <p:nvSpPr>
          <p:cNvPr id="31" name="Picture Placeholder 30"/>
          <p:cNvSpPr>
            <a:spLocks noGrp="1"/>
          </p:cNvSpPr>
          <p:nvPr>
            <p:ph type="pic" sz="quarter" idx="10" hasCustomPrompt="1"/>
          </p:nvPr>
        </p:nvSpPr>
        <p:spPr>
          <a:xfrm>
            <a:off x="2801263" y="2104376"/>
            <a:ext cx="9127747" cy="9127747"/>
          </a:xfrm>
          <a:prstGeom prst="ellipse">
            <a:avLst/>
          </a:prstGeom>
          <a:noFill/>
        </p:spPr>
        <p:txBody>
          <a:bodyPr/>
          <a:lstStyle>
            <a:lvl1pPr marL="0" marR="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id-ID" dirty="0"/>
              <a:t>picture</a:t>
            </a:r>
          </a:p>
          <a:p>
            <a:endParaRPr lang="id-ID" dirty="0"/>
          </a:p>
        </p:txBody>
      </p:sp>
      <p:sp>
        <p:nvSpPr>
          <p:cNvPr id="6" name="Round Same Side Corner Rectangle 5"/>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latin typeface="Open Sans" panose="020B0606030504020204" pitchFamily="34" charset="0"/>
              <a:ea typeface="Open Sans" panose="020B0606030504020204" pitchFamily="34" charset="0"/>
              <a:cs typeface="Open Sans" panose="020B0606030504020204" pitchFamily="34" charset="0"/>
            </a:endParaRPr>
          </a:p>
        </p:txBody>
      </p:sp>
      <p:sp>
        <p:nvSpPr>
          <p:cNvPr id="8" name="Oval 7"/>
          <p:cNvSpPr/>
          <p:nvPr userDrawn="1"/>
        </p:nvSpPr>
        <p:spPr>
          <a:xfrm>
            <a:off x="2591001" y="1894114"/>
            <a:ext cx="9548272" cy="9548272"/>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7" name="Text Placeholder 10"/>
          <p:cNvSpPr>
            <a:spLocks noGrp="1"/>
          </p:cNvSpPr>
          <p:nvPr>
            <p:ph type="body" sz="quarter" idx="28"/>
          </p:nvPr>
        </p:nvSpPr>
        <p:spPr>
          <a:xfrm>
            <a:off x="13927674" y="2374759"/>
            <a:ext cx="8651802" cy="1213901"/>
          </a:xfrm>
          <a:prstGeom prst="rect">
            <a:avLst/>
          </a:prstGeom>
        </p:spPr>
        <p:txBody>
          <a:bodyPr anchor="ctr">
            <a:normAutofit/>
          </a:bodyPr>
          <a:lstStyle>
            <a:lvl1pPr marL="0" indent="0" algn="l">
              <a:buNone/>
              <a:defRPr sz="6000" baseline="0">
                <a:latin typeface="+mn-lt"/>
                <a:ea typeface="Open Sans bold" panose="020B0806030504020204" pitchFamily="34" charset="0"/>
                <a:cs typeface="Open Sans bold" panose="020B0806030504020204" pitchFamily="34" charset="0"/>
              </a:defRPr>
            </a:lvl1pPr>
          </a:lstStyle>
          <a:p>
            <a:pPr lvl="0"/>
            <a:endParaRPr lang="id-ID" dirty="0"/>
          </a:p>
        </p:txBody>
      </p:sp>
      <p:sp>
        <p:nvSpPr>
          <p:cNvPr id="68" name="Text Placeholder 10"/>
          <p:cNvSpPr>
            <a:spLocks noGrp="1"/>
          </p:cNvSpPr>
          <p:nvPr>
            <p:ph type="body" sz="quarter" idx="29"/>
          </p:nvPr>
        </p:nvSpPr>
        <p:spPr>
          <a:xfrm>
            <a:off x="13927674" y="3960138"/>
            <a:ext cx="8651802" cy="2653972"/>
          </a:xfrm>
          <a:prstGeom prst="rect">
            <a:avLst/>
          </a:prstGeom>
        </p:spPr>
        <p:txBody>
          <a:bodyPr anchor="t">
            <a:normAutofit/>
          </a:bodyPr>
          <a:lstStyle>
            <a:lvl1pPr marL="0" indent="0" algn="l">
              <a:buNone/>
              <a:defRPr sz="2400" baseline="0">
                <a:latin typeface="+mn-lt"/>
                <a:ea typeface="Open Sans" panose="020B0606030504020204" pitchFamily="34" charset="0"/>
                <a:cs typeface="Open Sans" panose="020B0606030504020204" pitchFamily="34" charset="0"/>
              </a:defRPr>
            </a:lvl1pPr>
          </a:lstStyle>
          <a:p>
            <a:pPr lvl="0"/>
            <a:endParaRPr lang="id-ID" dirty="0"/>
          </a:p>
        </p:txBody>
      </p:sp>
      <p:sp>
        <p:nvSpPr>
          <p:cNvPr id="69" name="Text Placeholder 2"/>
          <p:cNvSpPr>
            <a:spLocks noGrp="1"/>
          </p:cNvSpPr>
          <p:nvPr>
            <p:ph type="body" sz="quarter" idx="30"/>
          </p:nvPr>
        </p:nvSpPr>
        <p:spPr>
          <a:xfrm>
            <a:off x="13927675" y="7394554"/>
            <a:ext cx="1972728" cy="548092"/>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5" name="Text Placeholder 2"/>
          <p:cNvSpPr>
            <a:spLocks noGrp="1"/>
          </p:cNvSpPr>
          <p:nvPr>
            <p:ph type="body" sz="quarter" idx="31"/>
          </p:nvPr>
        </p:nvSpPr>
        <p:spPr>
          <a:xfrm>
            <a:off x="13927674" y="8240736"/>
            <a:ext cx="1972728" cy="548092"/>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6" name="Text Placeholder 2"/>
          <p:cNvSpPr>
            <a:spLocks noGrp="1"/>
          </p:cNvSpPr>
          <p:nvPr>
            <p:ph type="body" sz="quarter" idx="32"/>
          </p:nvPr>
        </p:nvSpPr>
        <p:spPr>
          <a:xfrm>
            <a:off x="13927673" y="9087097"/>
            <a:ext cx="1972728" cy="548092"/>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7" name="Text Placeholder 2"/>
          <p:cNvSpPr>
            <a:spLocks noGrp="1"/>
          </p:cNvSpPr>
          <p:nvPr>
            <p:ph type="body" sz="quarter" idx="33"/>
          </p:nvPr>
        </p:nvSpPr>
        <p:spPr>
          <a:xfrm>
            <a:off x="13927672" y="9933279"/>
            <a:ext cx="1972728" cy="548092"/>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8" name="Text Placeholder 2"/>
          <p:cNvSpPr>
            <a:spLocks noGrp="1"/>
          </p:cNvSpPr>
          <p:nvPr>
            <p:ph type="body" sz="quarter" idx="34"/>
          </p:nvPr>
        </p:nvSpPr>
        <p:spPr>
          <a:xfrm>
            <a:off x="13927671" y="10765680"/>
            <a:ext cx="1972728" cy="548092"/>
          </a:xfrm>
          <a:prstGeom prst="rect">
            <a:avLst/>
          </a:prstGeom>
        </p:spPr>
        <p:txBody>
          <a:bodyPr anchor="ctr">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35" name="TextBox 3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Freeform 34"/>
          <p:cNvSpPr>
            <a:spLocks noChangeArrowheads="1"/>
          </p:cNvSpPr>
          <p:nvPr userDrawn="1"/>
        </p:nvSpPr>
        <p:spPr bwMode="auto">
          <a:xfrm>
            <a:off x="5888368" y="11876982"/>
            <a:ext cx="390439" cy="390439"/>
          </a:xfrm>
          <a:custGeom>
            <a:avLst/>
            <a:gdLst>
              <a:gd name="T0" fmla="*/ 488 w 540"/>
              <a:gd name="T1" fmla="*/ 0 h 540"/>
              <a:gd name="T2" fmla="*/ 56 w 540"/>
              <a:gd name="T3" fmla="*/ 0 h 540"/>
              <a:gd name="T4" fmla="*/ 0 w 540"/>
              <a:gd name="T5" fmla="*/ 56 h 540"/>
              <a:gd name="T6" fmla="*/ 0 w 540"/>
              <a:gd name="T7" fmla="*/ 483 h 540"/>
              <a:gd name="T8" fmla="*/ 56 w 540"/>
              <a:gd name="T9" fmla="*/ 539 h 540"/>
              <a:gd name="T10" fmla="*/ 488 w 540"/>
              <a:gd name="T11" fmla="*/ 539 h 540"/>
              <a:gd name="T12" fmla="*/ 539 w 540"/>
              <a:gd name="T13" fmla="*/ 483 h 540"/>
              <a:gd name="T14" fmla="*/ 539 w 540"/>
              <a:gd name="T15" fmla="*/ 56 h 540"/>
              <a:gd name="T16" fmla="*/ 488 w 540"/>
              <a:gd name="T17" fmla="*/ 0 h 540"/>
              <a:gd name="T18" fmla="*/ 426 w 540"/>
              <a:gd name="T19" fmla="*/ 195 h 540"/>
              <a:gd name="T20" fmla="*/ 226 w 540"/>
              <a:gd name="T21" fmla="*/ 411 h 540"/>
              <a:gd name="T22" fmla="*/ 108 w 540"/>
              <a:gd name="T23" fmla="*/ 380 h 540"/>
              <a:gd name="T24" fmla="*/ 216 w 540"/>
              <a:gd name="T25" fmla="*/ 349 h 540"/>
              <a:gd name="T26" fmla="*/ 149 w 540"/>
              <a:gd name="T27" fmla="*/ 298 h 540"/>
              <a:gd name="T28" fmla="*/ 175 w 540"/>
              <a:gd name="T29" fmla="*/ 298 h 540"/>
              <a:gd name="T30" fmla="*/ 118 w 540"/>
              <a:gd name="T31" fmla="*/ 226 h 540"/>
              <a:gd name="T32" fmla="*/ 149 w 540"/>
              <a:gd name="T33" fmla="*/ 236 h 540"/>
              <a:gd name="T34" fmla="*/ 128 w 540"/>
              <a:gd name="T35" fmla="*/ 138 h 540"/>
              <a:gd name="T36" fmla="*/ 277 w 540"/>
              <a:gd name="T37" fmla="*/ 215 h 540"/>
              <a:gd name="T38" fmla="*/ 401 w 540"/>
              <a:gd name="T39" fmla="*/ 149 h 540"/>
              <a:gd name="T40" fmla="*/ 447 w 540"/>
              <a:gd name="T41" fmla="*/ 133 h 540"/>
              <a:gd name="T42" fmla="*/ 416 w 540"/>
              <a:gd name="T43" fmla="*/ 174 h 540"/>
              <a:gd name="T44" fmla="*/ 452 w 540"/>
              <a:gd name="T45" fmla="*/ 164 h 540"/>
              <a:gd name="T46" fmla="*/ 426 w 540"/>
              <a:gd name="T47" fmla="*/ 19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0" h="540">
                <a:moveTo>
                  <a:pt x="488" y="0"/>
                </a:moveTo>
                <a:lnTo>
                  <a:pt x="56" y="0"/>
                </a:lnTo>
                <a:cubicBezTo>
                  <a:pt x="26" y="0"/>
                  <a:pt x="0" y="25"/>
                  <a:pt x="0" y="56"/>
                </a:cubicBezTo>
                <a:lnTo>
                  <a:pt x="0" y="483"/>
                </a:lnTo>
                <a:cubicBezTo>
                  <a:pt x="0" y="514"/>
                  <a:pt x="26" y="539"/>
                  <a:pt x="56" y="539"/>
                </a:cubicBezTo>
                <a:lnTo>
                  <a:pt x="488" y="539"/>
                </a:lnTo>
                <a:cubicBezTo>
                  <a:pt x="514" y="539"/>
                  <a:pt x="539" y="514"/>
                  <a:pt x="539" y="483"/>
                </a:cubicBezTo>
                <a:lnTo>
                  <a:pt x="539" y="56"/>
                </a:lnTo>
                <a:cubicBezTo>
                  <a:pt x="539" y="25"/>
                  <a:pt x="514" y="0"/>
                  <a:pt x="488" y="0"/>
                </a:cubicBezTo>
                <a:close/>
                <a:moveTo>
                  <a:pt x="426" y="195"/>
                </a:moveTo>
                <a:cubicBezTo>
                  <a:pt x="421" y="318"/>
                  <a:pt x="344" y="406"/>
                  <a:pt x="226" y="411"/>
                </a:cubicBezTo>
                <a:cubicBezTo>
                  <a:pt x="175" y="416"/>
                  <a:pt x="144" y="400"/>
                  <a:pt x="108" y="380"/>
                </a:cubicBezTo>
                <a:cubicBezTo>
                  <a:pt x="144" y="385"/>
                  <a:pt x="190" y="370"/>
                  <a:pt x="216" y="349"/>
                </a:cubicBezTo>
                <a:cubicBezTo>
                  <a:pt x="180" y="349"/>
                  <a:pt x="159" y="329"/>
                  <a:pt x="149" y="298"/>
                </a:cubicBezTo>
                <a:cubicBezTo>
                  <a:pt x="159" y="303"/>
                  <a:pt x="169" y="298"/>
                  <a:pt x="175" y="298"/>
                </a:cubicBezTo>
                <a:cubicBezTo>
                  <a:pt x="144" y="287"/>
                  <a:pt x="123" y="272"/>
                  <a:pt x="118" y="226"/>
                </a:cubicBezTo>
                <a:cubicBezTo>
                  <a:pt x="128" y="231"/>
                  <a:pt x="139" y="236"/>
                  <a:pt x="149" y="236"/>
                </a:cubicBezTo>
                <a:cubicBezTo>
                  <a:pt x="128" y="221"/>
                  <a:pt x="108" y="169"/>
                  <a:pt x="128" y="138"/>
                </a:cubicBezTo>
                <a:cubicBezTo>
                  <a:pt x="164" y="174"/>
                  <a:pt x="205" y="210"/>
                  <a:pt x="277" y="215"/>
                </a:cubicBezTo>
                <a:cubicBezTo>
                  <a:pt x="257" y="138"/>
                  <a:pt x="360" y="97"/>
                  <a:pt x="401" y="149"/>
                </a:cubicBezTo>
                <a:cubicBezTo>
                  <a:pt x="421" y="144"/>
                  <a:pt x="432" y="138"/>
                  <a:pt x="447" y="133"/>
                </a:cubicBezTo>
                <a:cubicBezTo>
                  <a:pt x="442" y="154"/>
                  <a:pt x="432" y="164"/>
                  <a:pt x="416" y="174"/>
                </a:cubicBezTo>
                <a:cubicBezTo>
                  <a:pt x="432" y="169"/>
                  <a:pt x="442" y="169"/>
                  <a:pt x="452" y="164"/>
                </a:cubicBezTo>
                <a:cubicBezTo>
                  <a:pt x="452" y="174"/>
                  <a:pt x="437" y="185"/>
                  <a:pt x="426" y="195"/>
                </a:cubicBezTo>
                <a:close/>
              </a:path>
            </a:pathLst>
          </a:custGeom>
          <a:solidFill>
            <a:schemeClr val="accent2"/>
          </a:solidFill>
          <a:ln>
            <a:noFill/>
          </a:ln>
          <a:effectLst/>
        </p:spPr>
        <p:txBody>
          <a:bodyPr wrap="none" anchor="ctr"/>
          <a:lstStyle/>
          <a:p>
            <a:endParaRPr lang="en-US"/>
          </a:p>
        </p:txBody>
      </p:sp>
      <p:sp>
        <p:nvSpPr>
          <p:cNvPr id="19" name="Freeform 28"/>
          <p:cNvSpPr>
            <a:spLocks noChangeArrowheads="1"/>
          </p:cNvSpPr>
          <p:nvPr userDrawn="1"/>
        </p:nvSpPr>
        <p:spPr bwMode="auto">
          <a:xfrm>
            <a:off x="6740569" y="11874933"/>
            <a:ext cx="391875" cy="395087"/>
          </a:xfrm>
          <a:custGeom>
            <a:avLst/>
            <a:gdLst>
              <a:gd name="T0" fmla="*/ 483 w 540"/>
              <a:gd name="T1" fmla="*/ 0 h 541"/>
              <a:gd name="T2" fmla="*/ 56 w 540"/>
              <a:gd name="T3" fmla="*/ 0 h 541"/>
              <a:gd name="T4" fmla="*/ 0 w 540"/>
              <a:gd name="T5" fmla="*/ 57 h 541"/>
              <a:gd name="T6" fmla="*/ 0 w 540"/>
              <a:gd name="T7" fmla="*/ 483 h 541"/>
              <a:gd name="T8" fmla="*/ 56 w 540"/>
              <a:gd name="T9" fmla="*/ 540 h 541"/>
              <a:gd name="T10" fmla="*/ 483 w 540"/>
              <a:gd name="T11" fmla="*/ 540 h 541"/>
              <a:gd name="T12" fmla="*/ 539 w 540"/>
              <a:gd name="T13" fmla="*/ 483 h 541"/>
              <a:gd name="T14" fmla="*/ 539 w 540"/>
              <a:gd name="T15" fmla="*/ 57 h 541"/>
              <a:gd name="T16" fmla="*/ 483 w 540"/>
              <a:gd name="T17" fmla="*/ 0 h 541"/>
              <a:gd name="T18" fmla="*/ 457 w 540"/>
              <a:gd name="T19" fmla="*/ 57 h 541"/>
              <a:gd name="T20" fmla="*/ 457 w 540"/>
              <a:gd name="T21" fmla="*/ 139 h 541"/>
              <a:gd name="T22" fmla="*/ 405 w 540"/>
              <a:gd name="T23" fmla="*/ 139 h 541"/>
              <a:gd name="T24" fmla="*/ 375 w 540"/>
              <a:gd name="T25" fmla="*/ 165 h 541"/>
              <a:gd name="T26" fmla="*/ 375 w 540"/>
              <a:gd name="T27" fmla="*/ 216 h 541"/>
              <a:gd name="T28" fmla="*/ 457 w 540"/>
              <a:gd name="T29" fmla="*/ 216 h 541"/>
              <a:gd name="T30" fmla="*/ 457 w 540"/>
              <a:gd name="T31" fmla="*/ 298 h 541"/>
              <a:gd name="T32" fmla="*/ 375 w 540"/>
              <a:gd name="T33" fmla="*/ 298 h 541"/>
              <a:gd name="T34" fmla="*/ 375 w 540"/>
              <a:gd name="T35" fmla="*/ 483 h 541"/>
              <a:gd name="T36" fmla="*/ 298 w 540"/>
              <a:gd name="T37" fmla="*/ 483 h 541"/>
              <a:gd name="T38" fmla="*/ 298 w 540"/>
              <a:gd name="T39" fmla="*/ 298 h 541"/>
              <a:gd name="T40" fmla="*/ 241 w 540"/>
              <a:gd name="T41" fmla="*/ 298 h 541"/>
              <a:gd name="T42" fmla="*/ 241 w 540"/>
              <a:gd name="T43" fmla="*/ 216 h 541"/>
              <a:gd name="T44" fmla="*/ 298 w 540"/>
              <a:gd name="T45" fmla="*/ 216 h 541"/>
              <a:gd name="T46" fmla="*/ 298 w 540"/>
              <a:gd name="T47" fmla="*/ 149 h 541"/>
              <a:gd name="T48" fmla="*/ 390 w 540"/>
              <a:gd name="T49" fmla="*/ 57 h 541"/>
              <a:gd name="T50" fmla="*/ 457 w 540"/>
              <a:gd name="T51" fmla="*/ 5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0" h="541">
                <a:moveTo>
                  <a:pt x="483" y="0"/>
                </a:moveTo>
                <a:lnTo>
                  <a:pt x="56" y="0"/>
                </a:lnTo>
                <a:cubicBezTo>
                  <a:pt x="25" y="0"/>
                  <a:pt x="0" y="26"/>
                  <a:pt x="0" y="57"/>
                </a:cubicBezTo>
                <a:lnTo>
                  <a:pt x="0" y="483"/>
                </a:lnTo>
                <a:cubicBezTo>
                  <a:pt x="0" y="514"/>
                  <a:pt x="25" y="540"/>
                  <a:pt x="56" y="540"/>
                </a:cubicBezTo>
                <a:lnTo>
                  <a:pt x="483" y="540"/>
                </a:lnTo>
                <a:cubicBezTo>
                  <a:pt x="513" y="540"/>
                  <a:pt x="539" y="514"/>
                  <a:pt x="539" y="483"/>
                </a:cubicBezTo>
                <a:lnTo>
                  <a:pt x="539" y="57"/>
                </a:lnTo>
                <a:cubicBezTo>
                  <a:pt x="539" y="26"/>
                  <a:pt x="513" y="0"/>
                  <a:pt x="483" y="0"/>
                </a:cubicBezTo>
                <a:close/>
                <a:moveTo>
                  <a:pt x="457" y="57"/>
                </a:moveTo>
                <a:lnTo>
                  <a:pt x="457" y="139"/>
                </a:lnTo>
                <a:lnTo>
                  <a:pt x="405" y="139"/>
                </a:lnTo>
                <a:cubicBezTo>
                  <a:pt x="385" y="139"/>
                  <a:pt x="375" y="149"/>
                  <a:pt x="375" y="165"/>
                </a:cubicBezTo>
                <a:lnTo>
                  <a:pt x="375" y="216"/>
                </a:lnTo>
                <a:lnTo>
                  <a:pt x="457" y="216"/>
                </a:lnTo>
                <a:lnTo>
                  <a:pt x="457" y="298"/>
                </a:lnTo>
                <a:lnTo>
                  <a:pt x="375" y="298"/>
                </a:lnTo>
                <a:lnTo>
                  <a:pt x="375" y="483"/>
                </a:lnTo>
                <a:lnTo>
                  <a:pt x="298" y="483"/>
                </a:lnTo>
                <a:lnTo>
                  <a:pt x="298" y="298"/>
                </a:lnTo>
                <a:lnTo>
                  <a:pt x="241" y="298"/>
                </a:lnTo>
                <a:lnTo>
                  <a:pt x="241" y="216"/>
                </a:lnTo>
                <a:lnTo>
                  <a:pt x="298" y="216"/>
                </a:lnTo>
                <a:lnTo>
                  <a:pt x="298" y="149"/>
                </a:lnTo>
                <a:cubicBezTo>
                  <a:pt x="298" y="98"/>
                  <a:pt x="339" y="57"/>
                  <a:pt x="390" y="57"/>
                </a:cubicBezTo>
                <a:lnTo>
                  <a:pt x="457" y="57"/>
                </a:lnTo>
                <a:close/>
              </a:path>
            </a:pathLst>
          </a:custGeom>
          <a:solidFill>
            <a:schemeClr val="accent4"/>
          </a:solidFill>
          <a:ln>
            <a:noFill/>
          </a:ln>
          <a:effectLst/>
        </p:spPr>
        <p:txBody>
          <a:bodyPr wrap="none" anchor="ctr"/>
          <a:lstStyle/>
          <a:p>
            <a:endParaRPr lang="en-US"/>
          </a:p>
        </p:txBody>
      </p:sp>
      <p:sp>
        <p:nvSpPr>
          <p:cNvPr id="20" name="Freeform 32"/>
          <p:cNvSpPr>
            <a:spLocks noChangeArrowheads="1"/>
          </p:cNvSpPr>
          <p:nvPr userDrawn="1"/>
        </p:nvSpPr>
        <p:spPr bwMode="auto">
          <a:xfrm>
            <a:off x="7594206" y="11875380"/>
            <a:ext cx="393641" cy="393641"/>
          </a:xfrm>
          <a:custGeom>
            <a:avLst/>
            <a:gdLst>
              <a:gd name="T0" fmla="*/ 489 w 541"/>
              <a:gd name="T1" fmla="*/ 0 h 541"/>
              <a:gd name="T2" fmla="*/ 57 w 541"/>
              <a:gd name="T3" fmla="*/ 0 h 541"/>
              <a:gd name="T4" fmla="*/ 0 w 541"/>
              <a:gd name="T5" fmla="*/ 57 h 541"/>
              <a:gd name="T6" fmla="*/ 0 w 541"/>
              <a:gd name="T7" fmla="*/ 484 h 541"/>
              <a:gd name="T8" fmla="*/ 57 w 541"/>
              <a:gd name="T9" fmla="*/ 540 h 541"/>
              <a:gd name="T10" fmla="*/ 489 w 541"/>
              <a:gd name="T11" fmla="*/ 540 h 541"/>
              <a:gd name="T12" fmla="*/ 540 w 541"/>
              <a:gd name="T13" fmla="*/ 484 h 541"/>
              <a:gd name="T14" fmla="*/ 540 w 541"/>
              <a:gd name="T15" fmla="*/ 57 h 541"/>
              <a:gd name="T16" fmla="*/ 489 w 541"/>
              <a:gd name="T17" fmla="*/ 0 h 541"/>
              <a:gd name="T18" fmla="*/ 298 w 541"/>
              <a:gd name="T19" fmla="*/ 386 h 541"/>
              <a:gd name="T20" fmla="*/ 242 w 541"/>
              <a:gd name="T21" fmla="*/ 360 h 541"/>
              <a:gd name="T22" fmla="*/ 216 w 541"/>
              <a:gd name="T23" fmla="*/ 448 h 541"/>
              <a:gd name="T24" fmla="*/ 211 w 541"/>
              <a:gd name="T25" fmla="*/ 453 h 541"/>
              <a:gd name="T26" fmla="*/ 185 w 541"/>
              <a:gd name="T27" fmla="*/ 463 h 541"/>
              <a:gd name="T28" fmla="*/ 160 w 541"/>
              <a:gd name="T29" fmla="*/ 432 h 541"/>
              <a:gd name="T30" fmla="*/ 160 w 541"/>
              <a:gd name="T31" fmla="*/ 432 h 541"/>
              <a:gd name="T32" fmla="*/ 160 w 541"/>
              <a:gd name="T33" fmla="*/ 432 h 541"/>
              <a:gd name="T34" fmla="*/ 160 w 541"/>
              <a:gd name="T35" fmla="*/ 427 h 541"/>
              <a:gd name="T36" fmla="*/ 211 w 541"/>
              <a:gd name="T37" fmla="*/ 278 h 541"/>
              <a:gd name="T38" fmla="*/ 206 w 541"/>
              <a:gd name="T39" fmla="*/ 237 h 541"/>
              <a:gd name="T40" fmla="*/ 252 w 541"/>
              <a:gd name="T41" fmla="*/ 175 h 541"/>
              <a:gd name="T42" fmla="*/ 288 w 541"/>
              <a:gd name="T43" fmla="*/ 211 h 541"/>
              <a:gd name="T44" fmla="*/ 262 w 541"/>
              <a:gd name="T45" fmla="*/ 293 h 541"/>
              <a:gd name="T46" fmla="*/ 298 w 541"/>
              <a:gd name="T47" fmla="*/ 329 h 541"/>
              <a:gd name="T48" fmla="*/ 386 w 541"/>
              <a:gd name="T49" fmla="*/ 237 h 541"/>
              <a:gd name="T50" fmla="*/ 273 w 541"/>
              <a:gd name="T51" fmla="*/ 129 h 541"/>
              <a:gd name="T52" fmla="*/ 160 w 541"/>
              <a:gd name="T53" fmla="*/ 237 h 541"/>
              <a:gd name="T54" fmla="*/ 170 w 541"/>
              <a:gd name="T55" fmla="*/ 288 h 541"/>
              <a:gd name="T56" fmla="*/ 175 w 541"/>
              <a:gd name="T57" fmla="*/ 299 h 541"/>
              <a:gd name="T58" fmla="*/ 149 w 541"/>
              <a:gd name="T59" fmla="*/ 329 h 541"/>
              <a:gd name="T60" fmla="*/ 124 w 541"/>
              <a:gd name="T61" fmla="*/ 314 h 541"/>
              <a:gd name="T62" fmla="*/ 103 w 541"/>
              <a:gd name="T63" fmla="*/ 232 h 541"/>
              <a:gd name="T64" fmla="*/ 268 w 541"/>
              <a:gd name="T65" fmla="*/ 72 h 541"/>
              <a:gd name="T66" fmla="*/ 437 w 541"/>
              <a:gd name="T67" fmla="*/ 232 h 541"/>
              <a:gd name="T68" fmla="*/ 298 w 541"/>
              <a:gd name="T69" fmla="*/ 386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41">
                <a:moveTo>
                  <a:pt x="489" y="0"/>
                </a:moveTo>
                <a:lnTo>
                  <a:pt x="57" y="0"/>
                </a:lnTo>
                <a:cubicBezTo>
                  <a:pt x="26" y="0"/>
                  <a:pt x="0" y="26"/>
                  <a:pt x="0" y="57"/>
                </a:cubicBezTo>
                <a:lnTo>
                  <a:pt x="0" y="484"/>
                </a:lnTo>
                <a:cubicBezTo>
                  <a:pt x="0" y="514"/>
                  <a:pt x="26" y="540"/>
                  <a:pt x="57" y="540"/>
                </a:cubicBezTo>
                <a:lnTo>
                  <a:pt x="489" y="540"/>
                </a:lnTo>
                <a:cubicBezTo>
                  <a:pt x="514" y="540"/>
                  <a:pt x="540" y="514"/>
                  <a:pt x="540" y="484"/>
                </a:cubicBezTo>
                <a:lnTo>
                  <a:pt x="540" y="57"/>
                </a:lnTo>
                <a:cubicBezTo>
                  <a:pt x="540" y="26"/>
                  <a:pt x="514" y="0"/>
                  <a:pt x="489" y="0"/>
                </a:cubicBezTo>
                <a:close/>
                <a:moveTo>
                  <a:pt x="298" y="386"/>
                </a:moveTo>
                <a:cubicBezTo>
                  <a:pt x="278" y="386"/>
                  <a:pt x="257" y="376"/>
                  <a:pt x="242" y="360"/>
                </a:cubicBezTo>
                <a:lnTo>
                  <a:pt x="216" y="448"/>
                </a:lnTo>
                <a:lnTo>
                  <a:pt x="211" y="453"/>
                </a:lnTo>
                <a:cubicBezTo>
                  <a:pt x="206" y="458"/>
                  <a:pt x="201" y="463"/>
                  <a:pt x="185" y="463"/>
                </a:cubicBezTo>
                <a:cubicBezTo>
                  <a:pt x="170" y="463"/>
                  <a:pt x="160" y="453"/>
                  <a:pt x="160" y="432"/>
                </a:cubicBezTo>
                <a:lnTo>
                  <a:pt x="160" y="432"/>
                </a:lnTo>
                <a:lnTo>
                  <a:pt x="160" y="432"/>
                </a:lnTo>
                <a:lnTo>
                  <a:pt x="160" y="427"/>
                </a:lnTo>
                <a:lnTo>
                  <a:pt x="211" y="278"/>
                </a:lnTo>
                <a:cubicBezTo>
                  <a:pt x="211" y="278"/>
                  <a:pt x="206" y="263"/>
                  <a:pt x="206" y="237"/>
                </a:cubicBezTo>
                <a:cubicBezTo>
                  <a:pt x="206" y="191"/>
                  <a:pt x="227" y="175"/>
                  <a:pt x="252" y="175"/>
                </a:cubicBezTo>
                <a:cubicBezTo>
                  <a:pt x="268" y="175"/>
                  <a:pt x="288" y="185"/>
                  <a:pt x="288" y="211"/>
                </a:cubicBezTo>
                <a:cubicBezTo>
                  <a:pt x="288" y="247"/>
                  <a:pt x="262" y="268"/>
                  <a:pt x="262" y="293"/>
                </a:cubicBezTo>
                <a:cubicBezTo>
                  <a:pt x="262" y="309"/>
                  <a:pt x="278" y="329"/>
                  <a:pt x="298" y="329"/>
                </a:cubicBezTo>
                <a:cubicBezTo>
                  <a:pt x="360" y="329"/>
                  <a:pt x="386" y="278"/>
                  <a:pt x="386" y="237"/>
                </a:cubicBezTo>
                <a:cubicBezTo>
                  <a:pt x="386" y="175"/>
                  <a:pt x="334" y="129"/>
                  <a:pt x="273" y="129"/>
                </a:cubicBezTo>
                <a:cubicBezTo>
                  <a:pt x="211" y="129"/>
                  <a:pt x="160" y="175"/>
                  <a:pt x="160" y="237"/>
                </a:cubicBezTo>
                <a:cubicBezTo>
                  <a:pt x="160" y="252"/>
                  <a:pt x="165" y="273"/>
                  <a:pt x="170" y="288"/>
                </a:cubicBezTo>
                <a:cubicBezTo>
                  <a:pt x="175" y="293"/>
                  <a:pt x="175" y="293"/>
                  <a:pt x="175" y="299"/>
                </a:cubicBezTo>
                <a:cubicBezTo>
                  <a:pt x="175" y="314"/>
                  <a:pt x="165" y="329"/>
                  <a:pt x="149" y="329"/>
                </a:cubicBezTo>
                <a:cubicBezTo>
                  <a:pt x="139" y="329"/>
                  <a:pt x="129" y="324"/>
                  <a:pt x="124" y="314"/>
                </a:cubicBezTo>
                <a:cubicBezTo>
                  <a:pt x="108" y="288"/>
                  <a:pt x="103" y="263"/>
                  <a:pt x="103" y="232"/>
                </a:cubicBezTo>
                <a:cubicBezTo>
                  <a:pt x="103" y="144"/>
                  <a:pt x="175" y="72"/>
                  <a:pt x="268" y="72"/>
                </a:cubicBezTo>
                <a:cubicBezTo>
                  <a:pt x="360" y="72"/>
                  <a:pt x="437" y="144"/>
                  <a:pt x="437" y="232"/>
                </a:cubicBezTo>
                <a:cubicBezTo>
                  <a:pt x="437" y="309"/>
                  <a:pt x="396" y="386"/>
                  <a:pt x="298" y="386"/>
                </a:cubicBezTo>
                <a:close/>
              </a:path>
            </a:pathLst>
          </a:custGeom>
          <a:solidFill>
            <a:schemeClr val="accent2"/>
          </a:solidFill>
          <a:ln>
            <a:noFill/>
          </a:ln>
          <a:effectLst/>
        </p:spPr>
        <p:txBody>
          <a:bodyPr wrap="none" anchor="ctr"/>
          <a:lstStyle/>
          <a:p>
            <a:endParaRPr lang="en-US"/>
          </a:p>
        </p:txBody>
      </p:sp>
      <p:sp>
        <p:nvSpPr>
          <p:cNvPr id="29" name="Freeform 28"/>
          <p:cNvSpPr/>
          <p:nvPr userDrawn="1"/>
        </p:nvSpPr>
        <p:spPr>
          <a:xfrm>
            <a:off x="8453903" y="11879389"/>
            <a:ext cx="388000" cy="388032"/>
          </a:xfrm>
          <a:custGeom>
            <a:avLst/>
            <a:gdLst/>
            <a:ahLst/>
            <a:cxnLst/>
            <a:rect l="l" t="t" r="r" b="b"/>
            <a:pathLst>
              <a:path w="195927" h="195943">
                <a:moveTo>
                  <a:pt x="56763" y="48093"/>
                </a:moveTo>
                <a:lnTo>
                  <a:pt x="90311" y="110983"/>
                </a:lnTo>
                <a:lnTo>
                  <a:pt x="90311" y="152315"/>
                </a:lnTo>
                <a:lnTo>
                  <a:pt x="103194" y="152315"/>
                </a:lnTo>
                <a:lnTo>
                  <a:pt x="103194" y="111749"/>
                </a:lnTo>
                <a:lnTo>
                  <a:pt x="137124" y="48093"/>
                </a:lnTo>
                <a:lnTo>
                  <a:pt x="122838" y="48093"/>
                </a:lnTo>
                <a:lnTo>
                  <a:pt x="102811" y="87893"/>
                </a:lnTo>
                <a:cubicBezTo>
                  <a:pt x="102737" y="88032"/>
                  <a:pt x="102120" y="89286"/>
                  <a:pt x="100962" y="91657"/>
                </a:cubicBezTo>
                <a:cubicBezTo>
                  <a:pt x="99803" y="94027"/>
                  <a:pt x="98549" y="96685"/>
                  <a:pt x="97199" y="99630"/>
                </a:cubicBezTo>
                <a:cubicBezTo>
                  <a:pt x="95915" y="96573"/>
                  <a:pt x="94719" y="93884"/>
                  <a:pt x="93611" y="91561"/>
                </a:cubicBezTo>
                <a:cubicBezTo>
                  <a:pt x="92503" y="89238"/>
                  <a:pt x="91913" y="88016"/>
                  <a:pt x="91841" y="87893"/>
                </a:cubicBezTo>
                <a:lnTo>
                  <a:pt x="72070" y="48093"/>
                </a:lnTo>
                <a:close/>
                <a:moveTo>
                  <a:pt x="36737" y="0"/>
                </a:moveTo>
                <a:lnTo>
                  <a:pt x="159192" y="0"/>
                </a:lnTo>
                <a:cubicBezTo>
                  <a:pt x="166030" y="78"/>
                  <a:pt x="172209" y="1750"/>
                  <a:pt x="177730" y="5017"/>
                </a:cubicBezTo>
                <a:cubicBezTo>
                  <a:pt x="183250" y="8285"/>
                  <a:pt x="187643" y="12679"/>
                  <a:pt x="190910" y="18199"/>
                </a:cubicBezTo>
                <a:cubicBezTo>
                  <a:pt x="194177" y="23720"/>
                  <a:pt x="195849" y="29900"/>
                  <a:pt x="195927" y="36739"/>
                </a:cubicBezTo>
                <a:lnTo>
                  <a:pt x="195927" y="159203"/>
                </a:lnTo>
                <a:cubicBezTo>
                  <a:pt x="195849" y="166042"/>
                  <a:pt x="194177" y="172222"/>
                  <a:pt x="190910" y="177743"/>
                </a:cubicBezTo>
                <a:cubicBezTo>
                  <a:pt x="187643" y="183264"/>
                  <a:pt x="183250" y="187658"/>
                  <a:pt x="177730" y="190925"/>
                </a:cubicBezTo>
                <a:cubicBezTo>
                  <a:pt x="172209" y="194192"/>
                  <a:pt x="166030" y="195865"/>
                  <a:pt x="159192" y="195943"/>
                </a:cubicBezTo>
                <a:lnTo>
                  <a:pt x="36737" y="195943"/>
                </a:lnTo>
                <a:cubicBezTo>
                  <a:pt x="29898" y="195865"/>
                  <a:pt x="23719" y="194192"/>
                  <a:pt x="18198" y="190925"/>
                </a:cubicBezTo>
                <a:cubicBezTo>
                  <a:pt x="12678" y="187658"/>
                  <a:pt x="8284" y="183264"/>
                  <a:pt x="5017" y="177743"/>
                </a:cubicBezTo>
                <a:cubicBezTo>
                  <a:pt x="1751" y="172222"/>
                  <a:pt x="78" y="166042"/>
                  <a:pt x="0" y="159203"/>
                </a:cubicBezTo>
                <a:lnTo>
                  <a:pt x="0" y="36739"/>
                </a:lnTo>
                <a:cubicBezTo>
                  <a:pt x="78" y="29900"/>
                  <a:pt x="1751" y="23720"/>
                  <a:pt x="5017" y="18199"/>
                </a:cubicBezTo>
                <a:cubicBezTo>
                  <a:pt x="8284" y="12679"/>
                  <a:pt x="12678" y="8285"/>
                  <a:pt x="18198" y="5017"/>
                </a:cubicBezTo>
                <a:cubicBezTo>
                  <a:pt x="23719" y="1750"/>
                  <a:pt x="29898" y="78"/>
                  <a:pt x="3673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971158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50"/>
                                        <p:tgtEl>
                                          <p:spTgt spid="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par>
                          <p:cTn id="12" fill="hold">
                            <p:stCondLst>
                              <p:cond delay="750"/>
                            </p:stCondLst>
                            <p:childTnLst>
                              <p:par>
                                <p:cTn id="13" presetID="21" presetClass="entr" presetSubtype="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heel(1)">
                                      <p:cBhvr>
                                        <p:cTn id="15" dur="2000"/>
                                        <p:tgtEl>
                                          <p:spTgt spid="31"/>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2000"/>
                                        <p:tgtEl>
                                          <p:spTgt spid="8"/>
                                        </p:tgtEl>
                                      </p:cBhvr>
                                    </p:animEffect>
                                  </p:childTnLst>
                                </p:cTn>
                              </p:par>
                            </p:childTnLst>
                          </p:cTn>
                        </p:par>
                        <p:par>
                          <p:cTn id="19" fill="hold">
                            <p:stCondLst>
                              <p:cond delay="2750"/>
                            </p:stCondLst>
                            <p:childTnLst>
                              <p:par>
                                <p:cTn id="20" presetID="2" presetClass="entr" presetSubtype="4"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fill="hold"/>
                                        <p:tgtEl>
                                          <p:spTgt spid="18"/>
                                        </p:tgtEl>
                                        <p:attrNameLst>
                                          <p:attrName>ppt_x</p:attrName>
                                        </p:attrNameLst>
                                      </p:cBhvr>
                                      <p:tavLst>
                                        <p:tav tm="0">
                                          <p:val>
                                            <p:strVal val="#ppt_x"/>
                                          </p:val>
                                        </p:tav>
                                        <p:tav tm="100000">
                                          <p:val>
                                            <p:strVal val="#ppt_x"/>
                                          </p:val>
                                        </p:tav>
                                      </p:tavLst>
                                    </p:anim>
                                    <p:anim calcmode="lin" valueType="num">
                                      <p:cBhvr additive="base">
                                        <p:cTn id="23" dur="500" fill="hold"/>
                                        <p:tgtEl>
                                          <p:spTgt spid="18"/>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25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ppt_x"/>
                                          </p:val>
                                        </p:tav>
                                        <p:tav tm="100000">
                                          <p:val>
                                            <p:strVal val="#ppt_x"/>
                                          </p:val>
                                        </p:tav>
                                      </p:tavLst>
                                    </p:anim>
                                    <p:anim calcmode="lin" valueType="num">
                                      <p:cBhvr additive="base">
                                        <p:cTn id="27" dur="500" fill="hold"/>
                                        <p:tgtEl>
                                          <p:spTgt spid="19"/>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50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500" fill="hold"/>
                                        <p:tgtEl>
                                          <p:spTgt spid="20"/>
                                        </p:tgtEl>
                                        <p:attrNameLst>
                                          <p:attrName>ppt_x</p:attrName>
                                        </p:attrNameLst>
                                      </p:cBhvr>
                                      <p:tavLst>
                                        <p:tav tm="0">
                                          <p:val>
                                            <p:strVal val="#ppt_x"/>
                                          </p:val>
                                        </p:tav>
                                        <p:tav tm="100000">
                                          <p:val>
                                            <p:strVal val="#ppt_x"/>
                                          </p:val>
                                        </p:tav>
                                      </p:tavLst>
                                    </p:anim>
                                    <p:anim calcmode="lin" valueType="num">
                                      <p:cBhvr additive="base">
                                        <p:cTn id="31" dur="500" fill="hold"/>
                                        <p:tgtEl>
                                          <p:spTgt spid="20"/>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750"/>
                                  </p:stCondLst>
                                  <p:childTnLst>
                                    <p:set>
                                      <p:cBhvr>
                                        <p:cTn id="33" dur="1" fill="hold">
                                          <p:stCondLst>
                                            <p:cond delay="0"/>
                                          </p:stCondLst>
                                        </p:cTn>
                                        <p:tgtEl>
                                          <p:spTgt spid="29"/>
                                        </p:tgtEl>
                                        <p:attrNameLst>
                                          <p:attrName>style.visibility</p:attrName>
                                        </p:attrNameLst>
                                      </p:cBhvr>
                                      <p:to>
                                        <p:strVal val="visible"/>
                                      </p:to>
                                    </p:set>
                                    <p:anim calcmode="lin" valueType="num">
                                      <p:cBhvr additive="base">
                                        <p:cTn id="34" dur="500" fill="hold"/>
                                        <p:tgtEl>
                                          <p:spTgt spid="29"/>
                                        </p:tgtEl>
                                        <p:attrNameLst>
                                          <p:attrName>ppt_x</p:attrName>
                                        </p:attrNameLst>
                                      </p:cBhvr>
                                      <p:tavLst>
                                        <p:tav tm="0">
                                          <p:val>
                                            <p:strVal val="#ppt_x"/>
                                          </p:val>
                                        </p:tav>
                                        <p:tav tm="100000">
                                          <p:val>
                                            <p:strVal val="#ppt_x"/>
                                          </p:val>
                                        </p:tav>
                                      </p:tavLst>
                                    </p:anim>
                                    <p:anim calcmode="lin" valueType="num">
                                      <p:cBhvr additive="base">
                                        <p:cTn id="35" dur="500" fill="hold"/>
                                        <p:tgtEl>
                                          <p:spTgt spid="29"/>
                                        </p:tgtEl>
                                        <p:attrNameLst>
                                          <p:attrName>ppt_y</p:attrName>
                                        </p:attrNameLst>
                                      </p:cBhvr>
                                      <p:tavLst>
                                        <p:tav tm="0">
                                          <p:val>
                                            <p:strVal val="1+#ppt_h/2"/>
                                          </p:val>
                                        </p:tav>
                                        <p:tav tm="100000">
                                          <p:val>
                                            <p:strVal val="#ppt_y"/>
                                          </p:val>
                                        </p:tav>
                                      </p:tavLst>
                                    </p:anim>
                                  </p:childTnLst>
                                </p:cTn>
                              </p:par>
                            </p:childTnLst>
                          </p:cTn>
                        </p:par>
                        <p:par>
                          <p:cTn id="36" fill="hold">
                            <p:stCondLst>
                              <p:cond delay="4000"/>
                            </p:stCondLst>
                            <p:childTnLst>
                              <p:par>
                                <p:cTn id="37" presetID="2" presetClass="entr" presetSubtype="1" fill="hold" grpId="0" nodeType="afterEffect" nodePh="1">
                                  <p:stCondLst>
                                    <p:cond delay="0"/>
                                  </p:stCondLst>
                                  <p:endCondLst>
                                    <p:cond evt="begin" delay="0">
                                      <p:tn val="37"/>
                                    </p:cond>
                                  </p:endCondLst>
                                  <p:childTnLst>
                                    <p:set>
                                      <p:cBhvr>
                                        <p:cTn id="38" dur="1" fill="hold">
                                          <p:stCondLst>
                                            <p:cond delay="0"/>
                                          </p:stCondLst>
                                        </p:cTn>
                                        <p:tgtEl>
                                          <p:spTgt spid="67">
                                            <p:txEl>
                                              <p:pRg st="0" end="0"/>
                                            </p:txEl>
                                          </p:spTgt>
                                        </p:tgtEl>
                                        <p:attrNameLst>
                                          <p:attrName>style.visibility</p:attrName>
                                        </p:attrNameLst>
                                      </p:cBhvr>
                                      <p:to>
                                        <p:strVal val="visible"/>
                                      </p:to>
                                    </p:set>
                                    <p:anim calcmode="lin" valueType="num">
                                      <p:cBhvr additive="base">
                                        <p:cTn id="39" dur="500" fill="hold"/>
                                        <p:tgtEl>
                                          <p:spTgt spid="67">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7">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2" fill="hold" grpId="0" nodeType="withEffect" nodePh="1">
                                  <p:stCondLst>
                                    <p:cond delay="0"/>
                                  </p:stCondLst>
                                  <p:endCondLst>
                                    <p:cond evt="begin" delay="0">
                                      <p:tn val="41"/>
                                    </p:cond>
                                  </p:endCondLst>
                                  <p:childTnLst>
                                    <p:set>
                                      <p:cBhvr>
                                        <p:cTn id="42" dur="1" fill="hold">
                                          <p:stCondLst>
                                            <p:cond delay="0"/>
                                          </p:stCondLst>
                                        </p:cTn>
                                        <p:tgtEl>
                                          <p:spTgt spid="68">
                                            <p:txEl>
                                              <p:pRg st="0" end="0"/>
                                            </p:txEl>
                                          </p:spTgt>
                                        </p:tgtEl>
                                        <p:attrNameLst>
                                          <p:attrName>style.visibility</p:attrName>
                                        </p:attrNameLst>
                                      </p:cBhvr>
                                      <p:to>
                                        <p:strVal val="visible"/>
                                      </p:to>
                                    </p:set>
                                    <p:anim calcmode="lin" valueType="num">
                                      <p:cBhvr additive="base">
                                        <p:cTn id="43" dur="500" fill="hold"/>
                                        <p:tgtEl>
                                          <p:spTgt spid="68">
                                            <p:txEl>
                                              <p:pRg st="0" end="0"/>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68">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6" grpId="0" animBg="1"/>
      <p:bldP spid="8" grpId="0" animBg="1"/>
      <p:bldP spid="67" grpId="0" build="p">
        <p:tmplLst>
          <p:tmpl lvl="1">
            <p:tnLst>
              <p:par>
                <p:cTn presetID="2" presetClass="entr" presetSubtype="1" fill="hold" nodeType="afterEffect" nodePh="1">
                  <p:stCondLst>
                    <p:cond delay="0"/>
                  </p:stCondLst>
                  <p:endCondLst>
                    <p:cond delay="0"/>
                  </p:endCondLst>
                  <p:childTnLst>
                    <p:set>
                      <p:cBhvr>
                        <p:cTn dur="1" fill="hold">
                          <p:stCondLst>
                            <p:cond delay="0"/>
                          </p:stCondLst>
                        </p:cTn>
                        <p:tgtEl>
                          <p:spTgt spid="67"/>
                        </p:tgtEl>
                        <p:attrNameLst>
                          <p:attrName>style.visibility</p:attrName>
                        </p:attrNameLst>
                      </p:cBhvr>
                      <p:to>
                        <p:strVal val="visible"/>
                      </p:to>
                    </p:set>
                    <p:anim calcmode="lin" valueType="num">
                      <p:cBhvr additive="base">
                        <p:cTn dur="500" fill="hold"/>
                        <p:tgtEl>
                          <p:spTgt spid="67"/>
                        </p:tgtEl>
                        <p:attrNameLst>
                          <p:attrName>ppt_x</p:attrName>
                        </p:attrNameLst>
                      </p:cBhvr>
                      <p:tavLst>
                        <p:tav tm="0">
                          <p:val>
                            <p:strVal val="#ppt_x"/>
                          </p:val>
                        </p:tav>
                        <p:tav tm="100000">
                          <p:val>
                            <p:strVal val="#ppt_x"/>
                          </p:val>
                        </p:tav>
                      </p:tavLst>
                    </p:anim>
                    <p:anim calcmode="lin" valueType="num">
                      <p:cBhvr additive="base">
                        <p:cTn dur="500" fill="hold"/>
                        <p:tgtEl>
                          <p:spTgt spid="67"/>
                        </p:tgtEl>
                        <p:attrNameLst>
                          <p:attrName>ppt_y</p:attrName>
                        </p:attrNameLst>
                      </p:cBhvr>
                      <p:tavLst>
                        <p:tav tm="0">
                          <p:val>
                            <p:strVal val="0-#ppt_h/2"/>
                          </p:val>
                        </p:tav>
                        <p:tav tm="100000">
                          <p:val>
                            <p:strVal val="#ppt_y"/>
                          </p:val>
                        </p:tav>
                      </p:tavLst>
                    </p:anim>
                  </p:childTnLst>
                </p:cTn>
              </p:par>
            </p:tnLst>
          </p:tmpl>
        </p:tmplLst>
      </p:bldP>
      <p:bldP spid="68" grpId="0" build="p">
        <p:tmplLst>
          <p:tmpl lvl="1">
            <p:tnLst>
              <p:par>
                <p:cTn presetID="2" presetClass="entr" presetSubtype="2" fill="hold" nodeType="withEffect" nodePh="1">
                  <p:stCondLst>
                    <p:cond delay="0"/>
                  </p:stCondLst>
                  <p:endCondLst>
                    <p:cond delay="0"/>
                  </p:endCondLst>
                  <p:childTnLst>
                    <p:set>
                      <p:cBhvr>
                        <p:cTn dur="1" fill="hold">
                          <p:stCondLst>
                            <p:cond delay="0"/>
                          </p:stCondLst>
                        </p:cTn>
                        <p:tgtEl>
                          <p:spTgt spid="68"/>
                        </p:tgtEl>
                        <p:attrNameLst>
                          <p:attrName>style.visibility</p:attrName>
                        </p:attrNameLst>
                      </p:cBhvr>
                      <p:to>
                        <p:strVal val="visible"/>
                      </p:to>
                    </p:set>
                    <p:anim calcmode="lin" valueType="num">
                      <p:cBhvr additive="base">
                        <p:cTn dur="500" fill="hold"/>
                        <p:tgtEl>
                          <p:spTgt spid="68"/>
                        </p:tgtEl>
                        <p:attrNameLst>
                          <p:attrName>ppt_x</p:attrName>
                        </p:attrNameLst>
                      </p:cBhvr>
                      <p:tavLst>
                        <p:tav tm="0">
                          <p:val>
                            <p:strVal val="1+#ppt_w/2"/>
                          </p:val>
                        </p:tav>
                        <p:tav tm="100000">
                          <p:val>
                            <p:strVal val="#ppt_x"/>
                          </p:val>
                        </p:tav>
                      </p:tavLst>
                    </p:anim>
                    <p:anim calcmode="lin" valueType="num">
                      <p:cBhvr additive="base">
                        <p:cTn dur="500" fill="hold"/>
                        <p:tgtEl>
                          <p:spTgt spid="68"/>
                        </p:tgtEl>
                        <p:attrNameLst>
                          <p:attrName>ppt_y</p:attrName>
                        </p:attrNameLst>
                      </p:cBhvr>
                      <p:tavLst>
                        <p:tav tm="0">
                          <p:val>
                            <p:strVal val="#ppt_y"/>
                          </p:val>
                        </p:tav>
                        <p:tav tm="100000">
                          <p:val>
                            <p:strVal val="#ppt_y"/>
                          </p:val>
                        </p:tav>
                      </p:tavLst>
                    </p:anim>
                  </p:childTnLst>
                </p:cTn>
              </p:par>
            </p:tnLst>
          </p:tmpl>
        </p:tmplLst>
      </p:bldP>
      <p:bldP spid="35" grpId="0"/>
      <p:bldP spid="18" grpId="0" animBg="1"/>
      <p:bldP spid="19" grpId="0" animBg="1"/>
      <p:bldP spid="20" grpId="0" animBg="1"/>
      <p:bldP spid="29"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3" name="Picture Placeholder 3"/>
          <p:cNvSpPr>
            <a:spLocks noGrp="1"/>
          </p:cNvSpPr>
          <p:nvPr>
            <p:ph type="pic" sz="quarter" idx="16"/>
          </p:nvPr>
        </p:nvSpPr>
        <p:spPr>
          <a:xfrm>
            <a:off x="0" y="2421922"/>
            <a:ext cx="24384000" cy="6400799"/>
          </a:xfrm>
        </p:spPr>
        <p:txBody>
          <a:bodyPr/>
          <a:lstStyle/>
          <a:p>
            <a:endParaRPr lang="id-ID"/>
          </a:p>
        </p:txBody>
      </p:sp>
      <p:sp>
        <p:nvSpPr>
          <p:cNvPr id="3" name="Picture Placeholder 5"/>
          <p:cNvSpPr>
            <a:spLocks noGrp="1"/>
          </p:cNvSpPr>
          <p:nvPr>
            <p:ph type="pic" sz="quarter" idx="11"/>
          </p:nvPr>
        </p:nvSpPr>
        <p:spPr>
          <a:xfrm>
            <a:off x="3643983" y="4965583"/>
            <a:ext cx="2901960" cy="5383104"/>
          </a:xfrm>
          <a:prstGeom prst="rect">
            <a:avLst/>
          </a:prstGeom>
        </p:spPr>
        <p:txBody>
          <a:bodyPr/>
          <a:lstStyle/>
          <a:p>
            <a:endParaRPr lang="id-ID"/>
          </a:p>
        </p:txBody>
      </p:sp>
      <p:sp>
        <p:nvSpPr>
          <p:cNvPr id="4" name="Picture Placeholder 5"/>
          <p:cNvSpPr>
            <a:spLocks noGrp="1"/>
          </p:cNvSpPr>
          <p:nvPr>
            <p:ph type="pic" sz="quarter" idx="12"/>
          </p:nvPr>
        </p:nvSpPr>
        <p:spPr>
          <a:xfrm>
            <a:off x="6307354" y="4376118"/>
            <a:ext cx="3476726" cy="6154721"/>
          </a:xfrm>
          <a:prstGeom prst="rect">
            <a:avLst/>
          </a:prstGeom>
        </p:spPr>
        <p:txBody>
          <a:bodyPr/>
          <a:lstStyle/>
          <a:p>
            <a:endParaRPr lang="id-ID"/>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54465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nodePh="1">
                                  <p:stCondLst>
                                    <p:cond delay="0"/>
                                  </p:stCondLst>
                                  <p:endCondLst>
                                    <p:cond evt="begin" delay="0">
                                      <p:tn val="5"/>
                                    </p:cond>
                                  </p:endCondLst>
                                  <p:childTnLst>
                                    <p:set>
                                      <p:cBhvr>
                                        <p:cTn id="6" dur="1" fill="hold">
                                          <p:stCondLst>
                                            <p:cond delay="0"/>
                                          </p:stCondLst>
                                        </p:cTn>
                                        <p:tgtEl>
                                          <p:spTgt spid="23"/>
                                        </p:tgtEl>
                                        <p:attrNameLst>
                                          <p:attrName>style.visibility</p:attrName>
                                        </p:attrNameLst>
                                      </p:cBhvr>
                                      <p:to>
                                        <p:strVal val="visible"/>
                                      </p:to>
                                    </p:set>
                                    <p:animEffect transition="in" filter="wipe(up)">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750"/>
                                        <p:tgtEl>
                                          <p:spTgt spid="5">
                                            <p:txEl>
                                              <p:pRg st="0" end="0"/>
                                            </p:txEl>
                                          </p:spTgt>
                                        </p:tgtEl>
                                      </p:cBhvr>
                                    </p:animEffect>
                                  </p:childTnLst>
                                </p:cTn>
                              </p:par>
                            </p:childTnLst>
                          </p:cTn>
                        </p:par>
                        <p:par>
                          <p:cTn id="15" fill="hold">
                            <p:stCondLst>
                              <p:cond delay="1250"/>
                            </p:stCondLst>
                            <p:childTnLst>
                              <p:par>
                                <p:cTn id="16" presetID="2" presetClass="entr" presetSubtype="8" fill="hold" grpId="0" nodeType="afterEffect" nodePh="1">
                                  <p:stCondLst>
                                    <p:cond delay="0"/>
                                  </p:stCondLst>
                                  <p:endCondLst>
                                    <p:cond evt="begin" delay="0">
                                      <p:tn val="16"/>
                                    </p:cond>
                                  </p:end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0-#ppt_w/2"/>
                                          </p:val>
                                        </p:tav>
                                        <p:tav tm="100000">
                                          <p:val>
                                            <p:strVal val="#ppt_x"/>
                                          </p:val>
                                        </p:tav>
                                      </p:tavLst>
                                    </p:anim>
                                    <p:anim calcmode="lin" valueType="num">
                                      <p:cBhvr additive="base">
                                        <p:cTn id="19" dur="500" fill="hold"/>
                                        <p:tgtEl>
                                          <p:spTgt spid="4"/>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nodePh="1">
                                  <p:stCondLst>
                                    <p:cond delay="0"/>
                                  </p:stCondLst>
                                  <p:endCondLst>
                                    <p:cond evt="begin" delay="0">
                                      <p:tn val="20"/>
                                    </p:cond>
                                  </p:end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0-#ppt_w/2"/>
                                          </p:val>
                                        </p:tav>
                                        <p:tav tm="100000">
                                          <p:val>
                                            <p:strVal val="#ppt_x"/>
                                          </p:val>
                                        </p:tav>
                                      </p:tavLst>
                                    </p:anim>
                                    <p:anim calcmode="lin" valueType="num">
                                      <p:cBhvr additive="base">
                                        <p:cTn id="2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3" grpId="0"/>
      <p:bldP spid="4"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Picture Placeholder 5"/>
          <p:cNvSpPr>
            <a:spLocks noGrp="1"/>
          </p:cNvSpPr>
          <p:nvPr>
            <p:ph type="pic" sz="quarter" idx="11"/>
          </p:nvPr>
        </p:nvSpPr>
        <p:spPr>
          <a:xfrm>
            <a:off x="3643983" y="4965583"/>
            <a:ext cx="2901960" cy="5383104"/>
          </a:xfrm>
          <a:prstGeom prst="rect">
            <a:avLst/>
          </a:prstGeom>
        </p:spPr>
        <p:txBody>
          <a:bodyPr/>
          <a:lstStyle/>
          <a:p>
            <a:endParaRPr lang="id-ID"/>
          </a:p>
        </p:txBody>
      </p:sp>
      <p:sp>
        <p:nvSpPr>
          <p:cNvPr id="4" name="Picture Placeholder 5"/>
          <p:cNvSpPr>
            <a:spLocks noGrp="1"/>
          </p:cNvSpPr>
          <p:nvPr>
            <p:ph type="pic" sz="quarter" idx="12"/>
          </p:nvPr>
        </p:nvSpPr>
        <p:spPr>
          <a:xfrm>
            <a:off x="6307354" y="4376118"/>
            <a:ext cx="3476726" cy="6154721"/>
          </a:xfrm>
          <a:prstGeom prst="rect">
            <a:avLst/>
          </a:prstGeom>
        </p:spPr>
        <p:txBody>
          <a:bodyPr/>
          <a:lstStyle/>
          <a:p>
            <a:endParaRPr lang="id-ID"/>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43538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nodePh="1">
                                  <p:stCondLst>
                                    <p:cond delay="0"/>
                                  </p:stCondLst>
                                  <p:endCondLst>
                                    <p:cond evt="begin" delay="0">
                                      <p:tn val="16"/>
                                    </p:cond>
                                  </p:end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0-#ppt_w/2"/>
                                          </p:val>
                                        </p:tav>
                                        <p:tav tm="100000">
                                          <p:val>
                                            <p:strVal val="#ppt_x"/>
                                          </p:val>
                                        </p:tav>
                                      </p:tavLst>
                                    </p:anim>
                                    <p:anim calcmode="lin" valueType="num">
                                      <p:cBhvr additive="base">
                                        <p:cTn id="1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3" name="Picture Placeholder 5"/>
          <p:cNvSpPr>
            <a:spLocks noGrp="1"/>
          </p:cNvSpPr>
          <p:nvPr>
            <p:ph type="pic" sz="quarter" idx="11"/>
          </p:nvPr>
        </p:nvSpPr>
        <p:spPr>
          <a:xfrm>
            <a:off x="-88900" y="4114800"/>
            <a:ext cx="11912600" cy="6692900"/>
          </a:xfrm>
          <a:prstGeom prst="rect">
            <a:avLst/>
          </a:prstGeom>
        </p:spPr>
        <p:txBody>
          <a:bodyPr/>
          <a:lstStyle/>
          <a:p>
            <a:endParaRPr lang="id-ID"/>
          </a:p>
        </p:txBody>
      </p:sp>
      <p:sp>
        <p:nvSpPr>
          <p:cNvPr id="7"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97649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750"/>
                                        <p:tgtEl>
                                          <p:spTgt spid="7">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0-#ppt_w/2"/>
                                          </p:val>
                                        </p:tav>
                                        <p:tav tm="100000">
                                          <p:val>
                                            <p:strVal val="#ppt_x"/>
                                          </p:val>
                                        </p:tav>
                                      </p:tavLst>
                                    </p:anim>
                                    <p:anim calcmode="lin" valueType="num">
                                      <p:cBhvr additive="base">
                                        <p:cTn id="15"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build="p">
        <p:tmplLst>
          <p:tmpl lvl="1">
            <p:tnLst>
              <p:par>
                <p:cT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750"/>
                        <p:tgtEl>
                          <p:spTgt spid="7"/>
                        </p:tgtEl>
                      </p:cBhvr>
                    </p:animEffect>
                  </p:childTnLst>
                </p:cTn>
              </p:par>
            </p:tnLst>
          </p:tmpl>
        </p:tmplLst>
      </p:bldP>
      <p:bldP spid="9"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3" name="Picture Placeholder 5"/>
          <p:cNvSpPr>
            <a:spLocks noGrp="1"/>
          </p:cNvSpPr>
          <p:nvPr>
            <p:ph type="pic" sz="quarter" idx="11"/>
          </p:nvPr>
        </p:nvSpPr>
        <p:spPr>
          <a:xfrm>
            <a:off x="0" y="4210529"/>
            <a:ext cx="2817813" cy="2245623"/>
          </a:xfrm>
          <a:prstGeom prst="rect">
            <a:avLst/>
          </a:prstGeom>
        </p:spPr>
        <p:txBody>
          <a:bodyPr/>
          <a:lstStyle/>
          <a:p>
            <a:endParaRPr lang="id-ID" dirty="0"/>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Picture Placeholder 5"/>
          <p:cNvSpPr>
            <a:spLocks noGrp="1"/>
          </p:cNvSpPr>
          <p:nvPr>
            <p:ph type="pic" sz="quarter" idx="16"/>
          </p:nvPr>
        </p:nvSpPr>
        <p:spPr>
          <a:xfrm>
            <a:off x="2817813" y="4210529"/>
            <a:ext cx="2817813" cy="2245623"/>
          </a:xfrm>
          <a:prstGeom prst="rect">
            <a:avLst/>
          </a:prstGeom>
        </p:spPr>
        <p:txBody>
          <a:bodyPr/>
          <a:lstStyle/>
          <a:p>
            <a:endParaRPr lang="id-ID" dirty="0"/>
          </a:p>
        </p:txBody>
      </p:sp>
      <p:sp>
        <p:nvSpPr>
          <p:cNvPr id="11" name="Picture Placeholder 5"/>
          <p:cNvSpPr>
            <a:spLocks noGrp="1"/>
          </p:cNvSpPr>
          <p:nvPr>
            <p:ph type="pic" sz="quarter" idx="17"/>
          </p:nvPr>
        </p:nvSpPr>
        <p:spPr>
          <a:xfrm>
            <a:off x="5635625" y="4210528"/>
            <a:ext cx="2817813" cy="2245623"/>
          </a:xfrm>
          <a:prstGeom prst="rect">
            <a:avLst/>
          </a:prstGeom>
        </p:spPr>
        <p:txBody>
          <a:bodyPr/>
          <a:lstStyle/>
          <a:p>
            <a:endParaRPr lang="id-ID" dirty="0"/>
          </a:p>
        </p:txBody>
      </p:sp>
      <p:sp>
        <p:nvSpPr>
          <p:cNvPr id="18" name="Picture Placeholder 5"/>
          <p:cNvSpPr>
            <a:spLocks noGrp="1"/>
          </p:cNvSpPr>
          <p:nvPr>
            <p:ph type="pic" sz="quarter" idx="18"/>
          </p:nvPr>
        </p:nvSpPr>
        <p:spPr>
          <a:xfrm>
            <a:off x="0" y="6456153"/>
            <a:ext cx="2817813" cy="2245623"/>
          </a:xfrm>
          <a:prstGeom prst="rect">
            <a:avLst/>
          </a:prstGeom>
        </p:spPr>
        <p:txBody>
          <a:bodyPr/>
          <a:lstStyle/>
          <a:p>
            <a:endParaRPr lang="id-ID" dirty="0"/>
          </a:p>
        </p:txBody>
      </p:sp>
      <p:sp>
        <p:nvSpPr>
          <p:cNvPr id="19" name="Picture Placeholder 5"/>
          <p:cNvSpPr>
            <a:spLocks noGrp="1"/>
          </p:cNvSpPr>
          <p:nvPr>
            <p:ph type="pic" sz="quarter" idx="19"/>
          </p:nvPr>
        </p:nvSpPr>
        <p:spPr>
          <a:xfrm>
            <a:off x="2817813" y="6456153"/>
            <a:ext cx="2817813" cy="2245623"/>
          </a:xfrm>
          <a:prstGeom prst="rect">
            <a:avLst/>
          </a:prstGeom>
        </p:spPr>
        <p:txBody>
          <a:bodyPr/>
          <a:lstStyle/>
          <a:p>
            <a:endParaRPr lang="id-ID" dirty="0"/>
          </a:p>
        </p:txBody>
      </p:sp>
      <p:sp>
        <p:nvSpPr>
          <p:cNvPr id="20" name="Picture Placeholder 5"/>
          <p:cNvSpPr>
            <a:spLocks noGrp="1"/>
          </p:cNvSpPr>
          <p:nvPr>
            <p:ph type="pic" sz="quarter" idx="20"/>
          </p:nvPr>
        </p:nvSpPr>
        <p:spPr>
          <a:xfrm>
            <a:off x="5635625" y="6456152"/>
            <a:ext cx="2817813" cy="2245623"/>
          </a:xfrm>
          <a:prstGeom prst="rect">
            <a:avLst/>
          </a:prstGeom>
        </p:spPr>
        <p:txBody>
          <a:bodyPr/>
          <a:lstStyle/>
          <a:p>
            <a:endParaRPr lang="id-ID" dirty="0"/>
          </a:p>
        </p:txBody>
      </p:sp>
      <p:sp>
        <p:nvSpPr>
          <p:cNvPr id="21" name="Picture Placeholder 5"/>
          <p:cNvSpPr>
            <a:spLocks noGrp="1"/>
          </p:cNvSpPr>
          <p:nvPr>
            <p:ph type="pic" sz="quarter" idx="21"/>
          </p:nvPr>
        </p:nvSpPr>
        <p:spPr>
          <a:xfrm>
            <a:off x="0" y="8701777"/>
            <a:ext cx="2817813" cy="2245623"/>
          </a:xfrm>
          <a:prstGeom prst="rect">
            <a:avLst/>
          </a:prstGeom>
        </p:spPr>
        <p:txBody>
          <a:bodyPr/>
          <a:lstStyle/>
          <a:p>
            <a:endParaRPr lang="id-ID" dirty="0"/>
          </a:p>
        </p:txBody>
      </p:sp>
      <p:sp>
        <p:nvSpPr>
          <p:cNvPr id="22" name="Picture Placeholder 5"/>
          <p:cNvSpPr>
            <a:spLocks noGrp="1"/>
          </p:cNvSpPr>
          <p:nvPr>
            <p:ph type="pic" sz="quarter" idx="22"/>
          </p:nvPr>
        </p:nvSpPr>
        <p:spPr>
          <a:xfrm>
            <a:off x="2817813" y="8701777"/>
            <a:ext cx="2817813" cy="2245623"/>
          </a:xfrm>
          <a:prstGeom prst="rect">
            <a:avLst/>
          </a:prstGeom>
        </p:spPr>
        <p:txBody>
          <a:bodyPr/>
          <a:lstStyle/>
          <a:p>
            <a:endParaRPr lang="id-ID" dirty="0"/>
          </a:p>
        </p:txBody>
      </p:sp>
      <p:sp>
        <p:nvSpPr>
          <p:cNvPr id="23" name="Picture Placeholder 5"/>
          <p:cNvSpPr>
            <a:spLocks noGrp="1"/>
          </p:cNvSpPr>
          <p:nvPr>
            <p:ph type="pic" sz="quarter" idx="23"/>
          </p:nvPr>
        </p:nvSpPr>
        <p:spPr>
          <a:xfrm>
            <a:off x="5635625" y="8701776"/>
            <a:ext cx="2817813" cy="2245623"/>
          </a:xfrm>
          <a:prstGeom prst="rect">
            <a:avLst/>
          </a:prstGeom>
        </p:spPr>
        <p:txBody>
          <a:bodyPr/>
          <a:lstStyle/>
          <a:p>
            <a:endParaRPr lang="id-ID" dirty="0"/>
          </a:p>
        </p:txBody>
      </p:sp>
    </p:spTree>
    <p:extLst>
      <p:ext uri="{BB962C8B-B14F-4D97-AF65-F5344CB8AC3E}">
        <p14:creationId xmlns:p14="http://schemas.microsoft.com/office/powerpoint/2010/main" val="391670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0-#ppt_w/2"/>
                                          </p:val>
                                        </p:tav>
                                        <p:tav tm="100000">
                                          <p:val>
                                            <p:strVal val="#ppt_x"/>
                                          </p:val>
                                        </p:tav>
                                      </p:tavLst>
                                    </p:anim>
                                    <p:anim calcmode="lin" valueType="num">
                                      <p:cBhvr additive="base">
                                        <p:cTn id="15" dur="500" fill="hold"/>
                                        <p:tgtEl>
                                          <p:spTgt spid="3"/>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nodePh="1">
                                  <p:stCondLst>
                                    <p:cond delay="0"/>
                                  </p:stCondLst>
                                  <p:endCondLst>
                                    <p:cond evt="begin" delay="0">
                                      <p:tn val="16"/>
                                    </p:cond>
                                  </p:end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0-#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nodePh="1">
                                  <p:stCondLst>
                                    <p:cond delay="0"/>
                                  </p:stCondLst>
                                  <p:endCondLst>
                                    <p:cond evt="begin" delay="0">
                                      <p:tn val="20"/>
                                    </p:cond>
                                  </p:end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nodePh="1">
                                  <p:stCondLst>
                                    <p:cond delay="0"/>
                                  </p:stCondLst>
                                  <p:endCondLst>
                                    <p:cond evt="begin" delay="0">
                                      <p:tn val="24"/>
                                    </p:cond>
                                  </p:end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500" fill="hold"/>
                                        <p:tgtEl>
                                          <p:spTgt spid="18"/>
                                        </p:tgtEl>
                                        <p:attrNameLst>
                                          <p:attrName>ppt_x</p:attrName>
                                        </p:attrNameLst>
                                      </p:cBhvr>
                                      <p:tavLst>
                                        <p:tav tm="0">
                                          <p:val>
                                            <p:strVal val="0-#ppt_w/2"/>
                                          </p:val>
                                        </p:tav>
                                        <p:tav tm="100000">
                                          <p:val>
                                            <p:strVal val="#ppt_x"/>
                                          </p:val>
                                        </p:tav>
                                      </p:tavLst>
                                    </p:anim>
                                    <p:anim calcmode="lin" valueType="num">
                                      <p:cBhvr additive="base">
                                        <p:cTn id="27" dur="500" fill="hold"/>
                                        <p:tgtEl>
                                          <p:spTgt spid="18"/>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nodePh="1">
                                  <p:stCondLst>
                                    <p:cond delay="0"/>
                                  </p:stCondLst>
                                  <p:endCondLst>
                                    <p:cond evt="begin" delay="0">
                                      <p:tn val="28"/>
                                    </p:cond>
                                  </p:end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0-#ppt_w/2"/>
                                          </p:val>
                                        </p:tav>
                                        <p:tav tm="100000">
                                          <p:val>
                                            <p:strVal val="#ppt_x"/>
                                          </p:val>
                                        </p:tav>
                                      </p:tavLst>
                                    </p:anim>
                                    <p:anim calcmode="lin" valueType="num">
                                      <p:cBhvr additive="base">
                                        <p:cTn id="31" dur="500" fill="hold"/>
                                        <p:tgtEl>
                                          <p:spTgt spid="19"/>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nodePh="1">
                                  <p:stCondLst>
                                    <p:cond delay="0"/>
                                  </p:stCondLst>
                                  <p:endCondLst>
                                    <p:cond evt="begin" delay="0">
                                      <p:tn val="32"/>
                                    </p:cond>
                                  </p:end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500" fill="hold"/>
                                        <p:tgtEl>
                                          <p:spTgt spid="20"/>
                                        </p:tgtEl>
                                        <p:attrNameLst>
                                          <p:attrName>ppt_x</p:attrName>
                                        </p:attrNameLst>
                                      </p:cBhvr>
                                      <p:tavLst>
                                        <p:tav tm="0">
                                          <p:val>
                                            <p:strVal val="0-#ppt_w/2"/>
                                          </p:val>
                                        </p:tav>
                                        <p:tav tm="100000">
                                          <p:val>
                                            <p:strVal val="#ppt_x"/>
                                          </p:val>
                                        </p:tav>
                                      </p:tavLst>
                                    </p:anim>
                                    <p:anim calcmode="lin" valueType="num">
                                      <p:cBhvr additive="base">
                                        <p:cTn id="35" dur="500" fill="hold"/>
                                        <p:tgtEl>
                                          <p:spTgt spid="20"/>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nodePh="1">
                                  <p:stCondLst>
                                    <p:cond delay="0"/>
                                  </p:stCondLst>
                                  <p:endCondLst>
                                    <p:cond evt="begin" delay="0">
                                      <p:tn val="36"/>
                                    </p:cond>
                                  </p:endCondLst>
                                  <p:childTnLst>
                                    <p:set>
                                      <p:cBhvr>
                                        <p:cTn id="37" dur="1" fill="hold">
                                          <p:stCondLst>
                                            <p:cond delay="0"/>
                                          </p:stCondLst>
                                        </p:cTn>
                                        <p:tgtEl>
                                          <p:spTgt spid="21"/>
                                        </p:tgtEl>
                                        <p:attrNameLst>
                                          <p:attrName>style.visibility</p:attrName>
                                        </p:attrNameLst>
                                      </p:cBhvr>
                                      <p:to>
                                        <p:strVal val="visible"/>
                                      </p:to>
                                    </p:set>
                                    <p:anim calcmode="lin" valueType="num">
                                      <p:cBhvr additive="base">
                                        <p:cTn id="38" dur="500" fill="hold"/>
                                        <p:tgtEl>
                                          <p:spTgt spid="21"/>
                                        </p:tgtEl>
                                        <p:attrNameLst>
                                          <p:attrName>ppt_x</p:attrName>
                                        </p:attrNameLst>
                                      </p:cBhvr>
                                      <p:tavLst>
                                        <p:tav tm="0">
                                          <p:val>
                                            <p:strVal val="0-#ppt_w/2"/>
                                          </p:val>
                                        </p:tav>
                                        <p:tav tm="100000">
                                          <p:val>
                                            <p:strVal val="#ppt_x"/>
                                          </p:val>
                                        </p:tav>
                                      </p:tavLst>
                                    </p:anim>
                                    <p:anim calcmode="lin" valueType="num">
                                      <p:cBhvr additive="base">
                                        <p:cTn id="39" dur="500" fill="hold"/>
                                        <p:tgtEl>
                                          <p:spTgt spid="21"/>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nodePh="1">
                                  <p:stCondLst>
                                    <p:cond delay="0"/>
                                  </p:stCondLst>
                                  <p:endCondLst>
                                    <p:cond evt="begin" delay="0">
                                      <p:tn val="40"/>
                                    </p:cond>
                                  </p:end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0-#ppt_w/2"/>
                                          </p:val>
                                        </p:tav>
                                        <p:tav tm="100000">
                                          <p:val>
                                            <p:strVal val="#ppt_x"/>
                                          </p:val>
                                        </p:tav>
                                      </p:tavLst>
                                    </p:anim>
                                    <p:anim calcmode="lin" valueType="num">
                                      <p:cBhvr additive="base">
                                        <p:cTn id="43" dur="500" fill="hold"/>
                                        <p:tgtEl>
                                          <p:spTgt spid="22"/>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nodePh="1">
                                  <p:stCondLst>
                                    <p:cond delay="0"/>
                                  </p:stCondLst>
                                  <p:endCondLst>
                                    <p:cond evt="begin" delay="0">
                                      <p:tn val="44"/>
                                    </p:cond>
                                  </p:endCondLst>
                                  <p:childTnLst>
                                    <p:set>
                                      <p:cBhvr>
                                        <p:cTn id="45" dur="1" fill="hold">
                                          <p:stCondLst>
                                            <p:cond delay="0"/>
                                          </p:stCondLst>
                                        </p:cTn>
                                        <p:tgtEl>
                                          <p:spTgt spid="23"/>
                                        </p:tgtEl>
                                        <p:attrNameLst>
                                          <p:attrName>style.visibility</p:attrName>
                                        </p:attrNameLst>
                                      </p:cBhvr>
                                      <p:to>
                                        <p:strVal val="visible"/>
                                      </p:to>
                                    </p:set>
                                    <p:anim calcmode="lin" valueType="num">
                                      <p:cBhvr additive="base">
                                        <p:cTn id="46" dur="500" fill="hold"/>
                                        <p:tgtEl>
                                          <p:spTgt spid="23"/>
                                        </p:tgtEl>
                                        <p:attrNameLst>
                                          <p:attrName>ppt_x</p:attrName>
                                        </p:attrNameLst>
                                      </p:cBhvr>
                                      <p:tavLst>
                                        <p:tav tm="0">
                                          <p:val>
                                            <p:strVal val="0-#ppt_w/2"/>
                                          </p:val>
                                        </p:tav>
                                        <p:tav tm="100000">
                                          <p:val>
                                            <p:strVal val="#ppt_x"/>
                                          </p:val>
                                        </p:tav>
                                      </p:tavLst>
                                    </p:anim>
                                    <p:anim calcmode="lin" valueType="num">
                                      <p:cBhvr additive="base">
                                        <p:cTn id="47"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P spid="10" grpId="0"/>
      <p:bldP spid="11" grpId="0"/>
      <p:bldP spid="18" grpId="0"/>
      <p:bldP spid="19" grpId="0"/>
      <p:bldP spid="20" grpId="0"/>
      <p:bldP spid="21" grpId="0"/>
      <p:bldP spid="22" grpId="0"/>
      <p:bldP spid="23"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3" name="Picture Placeholder 5"/>
          <p:cNvSpPr>
            <a:spLocks noGrp="1"/>
          </p:cNvSpPr>
          <p:nvPr>
            <p:ph type="pic" sz="quarter" idx="11"/>
          </p:nvPr>
        </p:nvSpPr>
        <p:spPr>
          <a:xfrm>
            <a:off x="12569087" y="4184650"/>
            <a:ext cx="11912600" cy="6692900"/>
          </a:xfrm>
          <a:prstGeom prst="rect">
            <a:avLst/>
          </a:prstGeom>
        </p:spPr>
        <p:txBody>
          <a:bodyPr/>
          <a:lstStyle/>
          <a:p>
            <a:endParaRPr lang="id-ID"/>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97782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2" fill="hold" grpId="0" nodeType="afterEffect" nodePh="1">
                                  <p:stCondLst>
                                    <p:cond delay="0"/>
                                  </p:stCondLst>
                                  <p:endCondLst>
                                    <p:cond evt="begin" delay="0">
                                      <p:tn val="12"/>
                                    </p:cond>
                                  </p:end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1+#ppt_w/2"/>
                                          </p:val>
                                        </p:tav>
                                        <p:tav tm="100000">
                                          <p:val>
                                            <p:strVal val="#ppt_x"/>
                                          </p:val>
                                        </p:tav>
                                      </p:tavLst>
                                    </p:anim>
                                    <p:anim calcmode="lin" valueType="num">
                                      <p:cBhvr additive="base">
                                        <p:cTn id="15"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Picture Placeholder 3"/>
          <p:cNvSpPr>
            <a:spLocks noGrp="1"/>
          </p:cNvSpPr>
          <p:nvPr>
            <p:ph type="pic" sz="quarter" idx="16"/>
          </p:nvPr>
        </p:nvSpPr>
        <p:spPr>
          <a:xfrm>
            <a:off x="0" y="2421922"/>
            <a:ext cx="24384000" cy="6400799"/>
          </a:xfrm>
        </p:spPr>
        <p:txBody>
          <a:bodyPr/>
          <a:lstStyle/>
          <a:p>
            <a:endParaRPr lang="id-ID" dirty="0"/>
          </a:p>
        </p:txBody>
      </p:sp>
      <p:sp>
        <p:nvSpPr>
          <p:cNvPr id="6"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Lato Light" panose="020F0502020204030203" pitchFamily="34" charset="0"/>
                <a:ea typeface="Lato Light" panose="020F0502020204030203" pitchFamily="34" charset="0"/>
                <a:cs typeface="Lato Light" panose="020F0502020204030203" pitchFamily="34" charset="0"/>
              </a:defRPr>
            </a:lvl1pPr>
          </a:lstStyle>
          <a:p>
            <a:pPr lvl="0"/>
            <a:r>
              <a:rPr lang="id-ID" dirty="0"/>
              <a:t>YOUR HEADER</a:t>
            </a:r>
          </a:p>
        </p:txBody>
      </p:sp>
      <p:sp>
        <p:nvSpPr>
          <p:cNvPr id="3" name="Picture Placeholder 5"/>
          <p:cNvSpPr>
            <a:spLocks noGrp="1"/>
          </p:cNvSpPr>
          <p:nvPr>
            <p:ph type="pic" sz="quarter" idx="11"/>
          </p:nvPr>
        </p:nvSpPr>
        <p:spPr>
          <a:xfrm>
            <a:off x="2857500" y="4787901"/>
            <a:ext cx="7985760" cy="4483100"/>
          </a:xfrm>
          <a:prstGeom prst="rect">
            <a:avLst/>
          </a:prstGeom>
        </p:spPr>
        <p:txBody>
          <a:bodyPr/>
          <a:lstStyle/>
          <a:p>
            <a:endParaRPr lang="id-ID"/>
          </a:p>
        </p:txBody>
      </p:sp>
      <p:sp>
        <p:nvSpPr>
          <p:cNvPr id="27" name="TextBox 2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5828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nodePh="1">
                                  <p:stCondLst>
                                    <p:cond delay="0"/>
                                  </p:stCondLst>
                                  <p:endCondLst>
                                    <p:cond evt="begin" delay="0">
                                      <p:tn val="5"/>
                                    </p:cond>
                                  </p:end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750"/>
                                        <p:tgtEl>
                                          <p:spTgt spid="6">
                                            <p:txEl>
                                              <p:pRg st="0" end="0"/>
                                            </p:txEl>
                                          </p:spTgt>
                                        </p:tgtEl>
                                      </p:cBhvr>
                                    </p:animEffect>
                                  </p:childTnLst>
                                </p:cTn>
                              </p:par>
                            </p:childTnLst>
                          </p:cTn>
                        </p:par>
                        <p:par>
                          <p:cTn id="15" fill="hold">
                            <p:stCondLst>
                              <p:cond delay="1250"/>
                            </p:stCondLst>
                            <p:childTnLst>
                              <p:par>
                                <p:cTn id="16" presetID="2" presetClass="entr" presetSubtype="8" fill="hold" grpId="0" nodeType="afterEffect" nodePh="1">
                                  <p:stCondLst>
                                    <p:cond delay="0"/>
                                  </p:stCondLst>
                                  <p:endCondLst>
                                    <p:cond evt="begin" delay="0">
                                      <p:tn val="16"/>
                                    </p:cond>
                                  </p:end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0-#ppt_w/2"/>
                                          </p:val>
                                        </p:tav>
                                        <p:tav tm="100000">
                                          <p:val>
                                            <p:strVal val="#ppt_x"/>
                                          </p:val>
                                        </p:tav>
                                      </p:tavLst>
                                    </p:anim>
                                    <p:anim calcmode="lin" valueType="num">
                                      <p:cBhvr additive="base">
                                        <p:cTn id="1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3" grpId="0"/>
      <p:bldP spid="27"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Picture Placeholder 5"/>
          <p:cNvSpPr>
            <a:spLocks noGrp="1"/>
          </p:cNvSpPr>
          <p:nvPr>
            <p:ph type="pic" sz="quarter" idx="10"/>
          </p:nvPr>
        </p:nvSpPr>
        <p:spPr>
          <a:xfrm>
            <a:off x="10453638" y="4376118"/>
            <a:ext cx="3476726" cy="6154721"/>
          </a:xfrm>
          <a:prstGeom prst="rect">
            <a:avLst/>
          </a:prstGeom>
        </p:spPr>
        <p:txBody>
          <a:bodyPr/>
          <a:lstStyle/>
          <a:p>
            <a:endParaRPr lang="id-ID"/>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6187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4" fill="hold" grpId="0" nodeType="afterEffect" nodePh="1">
                                  <p:stCondLst>
                                    <p:cond delay="0"/>
                                  </p:stCondLst>
                                  <p:endCondLst>
                                    <p:cond evt="begin" delay="0">
                                      <p:tn val="12"/>
                                    </p:cond>
                                  </p:end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4" name="Picture Placeholder 5"/>
          <p:cNvSpPr>
            <a:spLocks noGrp="1"/>
          </p:cNvSpPr>
          <p:nvPr>
            <p:ph type="pic" sz="quarter" idx="10"/>
          </p:nvPr>
        </p:nvSpPr>
        <p:spPr>
          <a:xfrm>
            <a:off x="8208434" y="4932379"/>
            <a:ext cx="7984065" cy="4491022"/>
          </a:xfrm>
          <a:prstGeom prst="rect">
            <a:avLst/>
          </a:prstGeom>
        </p:spPr>
        <p:txBody>
          <a:bodyPr/>
          <a:lstStyle/>
          <a:p>
            <a:endParaRPr lang="id-ID"/>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2130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800"/>
                                        <p:tgtEl>
                                          <p:spTgt spid="5">
                                            <p:txEl>
                                              <p:pRg st="0" end="0"/>
                                            </p:txEl>
                                          </p:spTgt>
                                        </p:tgtEl>
                                      </p:cBhvr>
                                    </p:animEffect>
                                  </p:childTnLst>
                                </p:cTn>
                              </p:par>
                            </p:childTnLst>
                          </p:cTn>
                        </p:par>
                        <p:par>
                          <p:cTn id="11" fill="hold">
                            <p:stCondLst>
                              <p:cond delay="800"/>
                            </p:stCondLst>
                            <p:childTnLst>
                              <p:par>
                                <p:cTn id="12" presetID="2" presetClass="entr" presetSubtype="4" fill="hold" grpId="0" nodeType="afterEffect" nodePh="1">
                                  <p:stCondLst>
                                    <p:cond delay="0"/>
                                  </p:stCondLst>
                                  <p:endCondLst>
                                    <p:cond evt="begin" delay="0">
                                      <p:tn val="12"/>
                                    </p:cond>
                                  </p:end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800"/>
                        <p:tgtEl>
                          <p:spTgt spid="5"/>
                        </p:tgtEl>
                      </p:cBhvr>
                    </p:animEffect>
                  </p:childTnLst>
                </p:cTn>
              </p:par>
            </p:tnLst>
          </p:tmpl>
        </p:tmplLst>
      </p:bldP>
      <p:bldP spid="6"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
    <p:spTree>
      <p:nvGrpSpPr>
        <p:cNvPr id="1" name=""/>
        <p:cNvGrpSpPr/>
        <p:nvPr/>
      </p:nvGrpSpPr>
      <p:grpSpPr>
        <a:xfrm>
          <a:off x="0" y="0"/>
          <a:ext cx="0" cy="0"/>
          <a:chOff x="0" y="0"/>
          <a:chExt cx="0" cy="0"/>
        </a:xfrm>
      </p:grpSpPr>
      <p:sp>
        <p:nvSpPr>
          <p:cNvPr id="22" name="Rectangle 21"/>
          <p:cNvSpPr/>
          <p:nvPr userDrawn="1"/>
        </p:nvSpPr>
        <p:spPr>
          <a:xfrm>
            <a:off x="0" y="8696560"/>
            <a:ext cx="24384000" cy="120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3" name="Rectangle 22"/>
          <p:cNvSpPr/>
          <p:nvPr userDrawn="1"/>
        </p:nvSpPr>
        <p:spPr>
          <a:xfrm>
            <a:off x="0" y="3859378"/>
            <a:ext cx="24384000" cy="120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4" name="Oval 23"/>
          <p:cNvSpPr/>
          <p:nvPr userDrawn="1"/>
        </p:nvSpPr>
        <p:spPr>
          <a:xfrm>
            <a:off x="3790000" y="3089707"/>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25" name="Oval 24"/>
          <p:cNvSpPr/>
          <p:nvPr userDrawn="1"/>
        </p:nvSpPr>
        <p:spPr>
          <a:xfrm>
            <a:off x="8839474" y="3089707"/>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26" name="Oval 25"/>
          <p:cNvSpPr/>
          <p:nvPr userDrawn="1"/>
        </p:nvSpPr>
        <p:spPr>
          <a:xfrm>
            <a:off x="13888948" y="3089707"/>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27" name="Oval 26"/>
          <p:cNvSpPr/>
          <p:nvPr userDrawn="1"/>
        </p:nvSpPr>
        <p:spPr>
          <a:xfrm>
            <a:off x="18938422" y="3089707"/>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28" name="Oval 27"/>
          <p:cNvSpPr/>
          <p:nvPr userDrawn="1"/>
        </p:nvSpPr>
        <p:spPr>
          <a:xfrm>
            <a:off x="3790000" y="7929021"/>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45" name="Oval 44"/>
          <p:cNvSpPr/>
          <p:nvPr userDrawn="1"/>
        </p:nvSpPr>
        <p:spPr>
          <a:xfrm>
            <a:off x="8839474" y="7929021"/>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46" name="Oval 45"/>
          <p:cNvSpPr/>
          <p:nvPr userDrawn="1"/>
        </p:nvSpPr>
        <p:spPr>
          <a:xfrm>
            <a:off x="13888948" y="7929021"/>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47" name="Oval 46"/>
          <p:cNvSpPr/>
          <p:nvPr userDrawn="1"/>
        </p:nvSpPr>
        <p:spPr>
          <a:xfrm>
            <a:off x="18938422" y="7929021"/>
            <a:ext cx="1655578" cy="1655578"/>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dirty="0"/>
          </a:p>
        </p:txBody>
      </p:sp>
      <p:sp>
        <p:nvSpPr>
          <p:cNvPr id="18"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29" name="Text Placeholder 8"/>
          <p:cNvSpPr>
            <a:spLocks noGrp="1"/>
          </p:cNvSpPr>
          <p:nvPr>
            <p:ph type="body" sz="quarter" idx="25" hasCustomPrompt="1"/>
          </p:nvPr>
        </p:nvSpPr>
        <p:spPr>
          <a:xfrm>
            <a:off x="4144494" y="3481013"/>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0" name="Text Placeholder 8"/>
          <p:cNvSpPr>
            <a:spLocks noGrp="1"/>
          </p:cNvSpPr>
          <p:nvPr>
            <p:ph type="body" sz="quarter" idx="26" hasCustomPrompt="1"/>
          </p:nvPr>
        </p:nvSpPr>
        <p:spPr>
          <a:xfrm>
            <a:off x="9193967" y="3481013"/>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1" name="Text Placeholder 8"/>
          <p:cNvSpPr>
            <a:spLocks noGrp="1"/>
          </p:cNvSpPr>
          <p:nvPr>
            <p:ph type="body" sz="quarter" idx="27" hasCustomPrompt="1"/>
          </p:nvPr>
        </p:nvSpPr>
        <p:spPr>
          <a:xfrm>
            <a:off x="14243440" y="3481013"/>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2" name="Text Placeholder 8"/>
          <p:cNvSpPr>
            <a:spLocks noGrp="1"/>
          </p:cNvSpPr>
          <p:nvPr>
            <p:ph type="body" sz="quarter" idx="28" hasCustomPrompt="1"/>
          </p:nvPr>
        </p:nvSpPr>
        <p:spPr>
          <a:xfrm>
            <a:off x="19292917" y="3481013"/>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3" name="Text Placeholder 8"/>
          <p:cNvSpPr>
            <a:spLocks noGrp="1"/>
          </p:cNvSpPr>
          <p:nvPr>
            <p:ph type="body" sz="quarter" idx="29" hasCustomPrompt="1"/>
          </p:nvPr>
        </p:nvSpPr>
        <p:spPr>
          <a:xfrm>
            <a:off x="4144494" y="8320327"/>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4" name="Text Placeholder 8"/>
          <p:cNvSpPr>
            <a:spLocks noGrp="1"/>
          </p:cNvSpPr>
          <p:nvPr>
            <p:ph type="body" sz="quarter" idx="30" hasCustomPrompt="1"/>
          </p:nvPr>
        </p:nvSpPr>
        <p:spPr>
          <a:xfrm>
            <a:off x="9193967" y="8320327"/>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5" name="Text Placeholder 8"/>
          <p:cNvSpPr>
            <a:spLocks noGrp="1"/>
          </p:cNvSpPr>
          <p:nvPr>
            <p:ph type="body" sz="quarter" idx="31" hasCustomPrompt="1"/>
          </p:nvPr>
        </p:nvSpPr>
        <p:spPr>
          <a:xfrm>
            <a:off x="14243440" y="8320327"/>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6" name="Text Placeholder 8"/>
          <p:cNvSpPr>
            <a:spLocks noGrp="1"/>
          </p:cNvSpPr>
          <p:nvPr>
            <p:ph type="body" sz="quarter" idx="32" hasCustomPrompt="1"/>
          </p:nvPr>
        </p:nvSpPr>
        <p:spPr>
          <a:xfrm>
            <a:off x="19292917" y="8320327"/>
            <a:ext cx="946588" cy="858272"/>
          </a:xfrm>
          <a:prstGeom prst="rect">
            <a:avLst/>
          </a:prstGeom>
        </p:spPr>
        <p:txBody>
          <a:bodyPr anchor="ctr">
            <a:noAutofit/>
          </a:bodyPr>
          <a:lstStyle>
            <a:lvl1pPr marL="0" indent="0" algn="ctr">
              <a:buNone/>
              <a:defRPr sz="4000">
                <a:solidFill>
                  <a:srgbClr val="363C4A"/>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id-ID" dirty="0"/>
              <a:t>number</a:t>
            </a:r>
          </a:p>
        </p:txBody>
      </p:sp>
      <p:sp>
        <p:nvSpPr>
          <p:cNvPr id="37" name="Text Placeholder 8"/>
          <p:cNvSpPr>
            <a:spLocks noGrp="1"/>
          </p:cNvSpPr>
          <p:nvPr>
            <p:ph type="body" sz="quarter" idx="33"/>
          </p:nvPr>
        </p:nvSpPr>
        <p:spPr>
          <a:xfrm>
            <a:off x="2569438" y="4985723"/>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38" name="Text Placeholder 8"/>
          <p:cNvSpPr>
            <a:spLocks noGrp="1"/>
          </p:cNvSpPr>
          <p:nvPr>
            <p:ph type="body" sz="quarter" idx="34"/>
          </p:nvPr>
        </p:nvSpPr>
        <p:spPr>
          <a:xfrm>
            <a:off x="7618911" y="4984194"/>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39" name="Text Placeholder 8"/>
          <p:cNvSpPr>
            <a:spLocks noGrp="1"/>
          </p:cNvSpPr>
          <p:nvPr>
            <p:ph type="body" sz="quarter" idx="35"/>
          </p:nvPr>
        </p:nvSpPr>
        <p:spPr>
          <a:xfrm>
            <a:off x="12668384" y="4984193"/>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0" name="Text Placeholder 8"/>
          <p:cNvSpPr>
            <a:spLocks noGrp="1"/>
          </p:cNvSpPr>
          <p:nvPr>
            <p:ph type="body" sz="quarter" idx="36"/>
          </p:nvPr>
        </p:nvSpPr>
        <p:spPr>
          <a:xfrm>
            <a:off x="17717857" y="4983544"/>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1" name="Text Placeholder 8"/>
          <p:cNvSpPr>
            <a:spLocks noGrp="1"/>
          </p:cNvSpPr>
          <p:nvPr>
            <p:ph type="body" sz="quarter" idx="37"/>
          </p:nvPr>
        </p:nvSpPr>
        <p:spPr>
          <a:xfrm>
            <a:off x="2569438" y="9823508"/>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2" name="Text Placeholder 8"/>
          <p:cNvSpPr>
            <a:spLocks noGrp="1"/>
          </p:cNvSpPr>
          <p:nvPr>
            <p:ph type="body" sz="quarter" idx="38"/>
          </p:nvPr>
        </p:nvSpPr>
        <p:spPr>
          <a:xfrm>
            <a:off x="7618911" y="9819389"/>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3" name="Text Placeholder 8"/>
          <p:cNvSpPr>
            <a:spLocks noGrp="1"/>
          </p:cNvSpPr>
          <p:nvPr>
            <p:ph type="body" sz="quarter" idx="39"/>
          </p:nvPr>
        </p:nvSpPr>
        <p:spPr>
          <a:xfrm>
            <a:off x="12668384" y="9815270"/>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44" name="Text Placeholder 8"/>
          <p:cNvSpPr>
            <a:spLocks noGrp="1"/>
          </p:cNvSpPr>
          <p:nvPr>
            <p:ph type="body" sz="quarter" idx="40"/>
          </p:nvPr>
        </p:nvSpPr>
        <p:spPr>
          <a:xfrm>
            <a:off x="17717857" y="9823508"/>
            <a:ext cx="4096700" cy="2572025"/>
          </a:xfrm>
          <a:prstGeom prst="rect">
            <a:avLst/>
          </a:prstGeom>
        </p:spPr>
        <p:txBody>
          <a:bodyPr anchor="t">
            <a:noAutofit/>
          </a:bodyPr>
          <a:lstStyle>
            <a:lvl1pPr marL="0" indent="0" algn="ctr">
              <a:lnSpc>
                <a:spcPct val="100000"/>
              </a:lnSpc>
              <a:spcBef>
                <a:spcPts val="1200"/>
              </a:spcBef>
              <a:buNone/>
              <a:defRPr sz="2200">
                <a:solidFill>
                  <a:schemeClr val="tx1">
                    <a:lumMod val="85000"/>
                  </a:schemeClr>
                </a:solidFill>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Box 2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10849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xEl>
                                              <p:pRg st="0" end="0"/>
                                            </p:txEl>
                                          </p:spTgt>
                                        </p:tgtEl>
                                        <p:attrNameLst>
                                          <p:attrName>style.visibility</p:attrName>
                                        </p:attrNameLst>
                                      </p:cBhvr>
                                      <p:to>
                                        <p:strVal val="visible"/>
                                      </p:to>
                                    </p:set>
                                    <p:animEffect transition="in" filter="fade">
                                      <p:cBhvr>
                                        <p:cTn id="10" dur="750"/>
                                        <p:tgtEl>
                                          <p:spTgt spid="18">
                                            <p:txEl>
                                              <p:pRg st="0" end="0"/>
                                            </p:txEl>
                                          </p:spTgt>
                                        </p:tgtEl>
                                      </p:cBhvr>
                                    </p:animEffect>
                                  </p:childTnLst>
                                </p:cTn>
                              </p:par>
                            </p:childTnLst>
                          </p:cTn>
                        </p:par>
                        <p:par>
                          <p:cTn id="11" fill="hold">
                            <p:stCondLst>
                              <p:cond delay="750"/>
                            </p:stCondLst>
                            <p:childTnLst>
                              <p:par>
                                <p:cTn id="12" presetID="22" presetClass="entr" presetSubtype="8"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left)">
                                      <p:cBhvr>
                                        <p:cTn id="14" dur="1000"/>
                                        <p:tgtEl>
                                          <p:spTgt spid="23"/>
                                        </p:tgtEl>
                                      </p:cBhvr>
                                    </p:animEffect>
                                  </p:childTnLst>
                                </p:cTn>
                              </p:par>
                            </p:childTnLst>
                          </p:cTn>
                        </p:par>
                        <p:par>
                          <p:cTn id="15" fill="hold">
                            <p:stCondLst>
                              <p:cond delay="1750"/>
                            </p:stCondLst>
                            <p:childTnLst>
                              <p:par>
                                <p:cTn id="16" presetID="53" presetClass="entr" presetSubtype="16"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Effect transition="in" filter="fade">
                                      <p:cBhvr>
                                        <p:cTn id="20" dur="500"/>
                                        <p:tgtEl>
                                          <p:spTgt spid="24"/>
                                        </p:tgtEl>
                                      </p:cBhvr>
                                    </p:animEffect>
                                  </p:childTnLst>
                                </p:cTn>
                              </p:par>
                            </p:childTnLst>
                          </p:cTn>
                        </p:par>
                        <p:par>
                          <p:cTn id="21" fill="hold">
                            <p:stCondLst>
                              <p:cond delay="2250"/>
                            </p:stCondLst>
                            <p:childTnLst>
                              <p:par>
                                <p:cTn id="22" presetID="53" presetClass="entr" presetSubtype="16" fill="hold" grpId="0" nodeType="afterEffect">
                                  <p:stCondLst>
                                    <p:cond delay="0"/>
                                  </p:stCondLst>
                                  <p:childTnLst>
                                    <p:set>
                                      <p:cBhvr>
                                        <p:cTn id="23" dur="1" fill="hold">
                                          <p:stCondLst>
                                            <p:cond delay="0"/>
                                          </p:stCondLst>
                                        </p:cTn>
                                        <p:tgtEl>
                                          <p:spTgt spid="29">
                                            <p:txEl>
                                              <p:pRg st="0" end="0"/>
                                            </p:txEl>
                                          </p:spTgt>
                                        </p:tgtEl>
                                        <p:attrNameLst>
                                          <p:attrName>style.visibility</p:attrName>
                                        </p:attrNameLst>
                                      </p:cBhvr>
                                      <p:to>
                                        <p:strVal val="visible"/>
                                      </p:to>
                                    </p:set>
                                    <p:anim calcmode="lin" valueType="num">
                                      <p:cBhvr>
                                        <p:cTn id="24" dur="500" fill="hold"/>
                                        <p:tgtEl>
                                          <p:spTgt spid="29">
                                            <p:txEl>
                                              <p:pRg st="0" end="0"/>
                                            </p:txEl>
                                          </p:spTgt>
                                        </p:tgtEl>
                                        <p:attrNameLst>
                                          <p:attrName>ppt_w</p:attrName>
                                        </p:attrNameLst>
                                      </p:cBhvr>
                                      <p:tavLst>
                                        <p:tav tm="0">
                                          <p:val>
                                            <p:fltVal val="0"/>
                                          </p:val>
                                        </p:tav>
                                        <p:tav tm="100000">
                                          <p:val>
                                            <p:strVal val="#ppt_w"/>
                                          </p:val>
                                        </p:tav>
                                      </p:tavLst>
                                    </p:anim>
                                    <p:anim calcmode="lin" valueType="num">
                                      <p:cBhvr>
                                        <p:cTn id="25" dur="500" fill="hold"/>
                                        <p:tgtEl>
                                          <p:spTgt spid="29">
                                            <p:txEl>
                                              <p:pRg st="0" end="0"/>
                                            </p:txEl>
                                          </p:spTgt>
                                        </p:tgtEl>
                                        <p:attrNameLst>
                                          <p:attrName>ppt_h</p:attrName>
                                        </p:attrNameLst>
                                      </p:cBhvr>
                                      <p:tavLst>
                                        <p:tav tm="0">
                                          <p:val>
                                            <p:fltVal val="0"/>
                                          </p:val>
                                        </p:tav>
                                        <p:tav tm="100000">
                                          <p:val>
                                            <p:strVal val="#ppt_h"/>
                                          </p:val>
                                        </p:tav>
                                      </p:tavLst>
                                    </p:anim>
                                    <p:animEffect transition="in" filter="fade">
                                      <p:cBhvr>
                                        <p:cTn id="26" dur="500"/>
                                        <p:tgtEl>
                                          <p:spTgt spid="29">
                                            <p:txEl>
                                              <p:pRg st="0" end="0"/>
                                            </p:txEl>
                                          </p:spTgt>
                                        </p:tgtEl>
                                      </p:cBhvr>
                                    </p:animEffect>
                                  </p:childTnLst>
                                </p:cTn>
                              </p:par>
                              <p:par>
                                <p:cTn id="27" presetID="10" presetClass="entr" presetSubtype="0" fill="hold" grpId="0" nodeType="withEffect" nodePh="1">
                                  <p:stCondLst>
                                    <p:cond delay="0"/>
                                  </p:stCondLst>
                                  <p:endCondLst>
                                    <p:cond evt="begin" delay="0">
                                      <p:tn val="27"/>
                                    </p:cond>
                                  </p:end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childTnLst>
                          </p:cTn>
                        </p:par>
                        <p:par>
                          <p:cTn id="30" fill="hold">
                            <p:stCondLst>
                              <p:cond delay="2750"/>
                            </p:stCondLst>
                            <p:childTnLst>
                              <p:par>
                                <p:cTn id="31" presetID="53" presetClass="entr" presetSubtype="16"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childTnLst>
                          </p:cTn>
                        </p:par>
                        <p:par>
                          <p:cTn id="36" fill="hold">
                            <p:stCondLst>
                              <p:cond delay="3250"/>
                            </p:stCondLst>
                            <p:childTnLst>
                              <p:par>
                                <p:cTn id="37" presetID="53" presetClass="entr" presetSubtype="16" fill="hold" grpId="0" nodeType="afterEffect">
                                  <p:stCondLst>
                                    <p:cond delay="0"/>
                                  </p:stCondLst>
                                  <p:childTnLst>
                                    <p:set>
                                      <p:cBhvr>
                                        <p:cTn id="38" dur="1" fill="hold">
                                          <p:stCondLst>
                                            <p:cond delay="0"/>
                                          </p:stCondLst>
                                        </p:cTn>
                                        <p:tgtEl>
                                          <p:spTgt spid="30">
                                            <p:txEl>
                                              <p:pRg st="0" end="0"/>
                                            </p:txEl>
                                          </p:spTgt>
                                        </p:tgtEl>
                                        <p:attrNameLst>
                                          <p:attrName>style.visibility</p:attrName>
                                        </p:attrNameLst>
                                      </p:cBhvr>
                                      <p:to>
                                        <p:strVal val="visible"/>
                                      </p:to>
                                    </p:set>
                                    <p:anim calcmode="lin" valueType="num">
                                      <p:cBhvr>
                                        <p:cTn id="39" dur="5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40" dur="500" fill="hold"/>
                                        <p:tgtEl>
                                          <p:spTgt spid="30">
                                            <p:txEl>
                                              <p:pRg st="0" end="0"/>
                                            </p:txEl>
                                          </p:spTgt>
                                        </p:tgtEl>
                                        <p:attrNameLst>
                                          <p:attrName>ppt_h</p:attrName>
                                        </p:attrNameLst>
                                      </p:cBhvr>
                                      <p:tavLst>
                                        <p:tav tm="0">
                                          <p:val>
                                            <p:fltVal val="0"/>
                                          </p:val>
                                        </p:tav>
                                        <p:tav tm="100000">
                                          <p:val>
                                            <p:strVal val="#ppt_h"/>
                                          </p:val>
                                        </p:tav>
                                      </p:tavLst>
                                    </p:anim>
                                    <p:animEffect transition="in" filter="fade">
                                      <p:cBhvr>
                                        <p:cTn id="41" dur="500"/>
                                        <p:tgtEl>
                                          <p:spTgt spid="30">
                                            <p:txEl>
                                              <p:pRg st="0" end="0"/>
                                            </p:txEl>
                                          </p:spTgt>
                                        </p:tgtEl>
                                      </p:cBhvr>
                                    </p:animEffect>
                                  </p:childTnLst>
                                </p:cTn>
                              </p:par>
                              <p:par>
                                <p:cTn id="42" presetID="10" presetClass="entr" presetSubtype="0" fill="hold" grpId="0" nodeType="withEffect" nodePh="1">
                                  <p:stCondLst>
                                    <p:cond delay="0"/>
                                  </p:stCondLst>
                                  <p:endCondLst>
                                    <p:cond evt="begin" delay="0">
                                      <p:tn val="42"/>
                                    </p:cond>
                                  </p:end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childTnLst>
                          </p:cTn>
                        </p:par>
                        <p:par>
                          <p:cTn id="45" fill="hold">
                            <p:stCondLst>
                              <p:cond delay="3750"/>
                            </p:stCondLst>
                            <p:childTnLst>
                              <p:par>
                                <p:cTn id="46" presetID="53" presetClass="entr" presetSubtype="16" fill="hold" grpId="0" nodeType="after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p:cTn id="48" dur="500" fill="hold"/>
                                        <p:tgtEl>
                                          <p:spTgt spid="26"/>
                                        </p:tgtEl>
                                        <p:attrNameLst>
                                          <p:attrName>ppt_w</p:attrName>
                                        </p:attrNameLst>
                                      </p:cBhvr>
                                      <p:tavLst>
                                        <p:tav tm="0">
                                          <p:val>
                                            <p:fltVal val="0"/>
                                          </p:val>
                                        </p:tav>
                                        <p:tav tm="100000">
                                          <p:val>
                                            <p:strVal val="#ppt_w"/>
                                          </p:val>
                                        </p:tav>
                                      </p:tavLst>
                                    </p:anim>
                                    <p:anim calcmode="lin" valueType="num">
                                      <p:cBhvr>
                                        <p:cTn id="49" dur="500" fill="hold"/>
                                        <p:tgtEl>
                                          <p:spTgt spid="26"/>
                                        </p:tgtEl>
                                        <p:attrNameLst>
                                          <p:attrName>ppt_h</p:attrName>
                                        </p:attrNameLst>
                                      </p:cBhvr>
                                      <p:tavLst>
                                        <p:tav tm="0">
                                          <p:val>
                                            <p:fltVal val="0"/>
                                          </p:val>
                                        </p:tav>
                                        <p:tav tm="100000">
                                          <p:val>
                                            <p:strVal val="#ppt_h"/>
                                          </p:val>
                                        </p:tav>
                                      </p:tavLst>
                                    </p:anim>
                                    <p:animEffect transition="in" filter="fade">
                                      <p:cBhvr>
                                        <p:cTn id="50" dur="500"/>
                                        <p:tgtEl>
                                          <p:spTgt spid="26"/>
                                        </p:tgtEl>
                                      </p:cBhvr>
                                    </p:animEffect>
                                  </p:childTnLst>
                                </p:cTn>
                              </p:par>
                            </p:childTnLst>
                          </p:cTn>
                        </p:par>
                        <p:par>
                          <p:cTn id="51" fill="hold">
                            <p:stCondLst>
                              <p:cond delay="4250"/>
                            </p:stCondLst>
                            <p:childTnLst>
                              <p:par>
                                <p:cTn id="52" presetID="53" presetClass="entr" presetSubtype="16" fill="hold" grpId="0" nodeType="afterEffect">
                                  <p:stCondLst>
                                    <p:cond delay="0"/>
                                  </p:stCondLst>
                                  <p:childTnLst>
                                    <p:set>
                                      <p:cBhvr>
                                        <p:cTn id="53" dur="1" fill="hold">
                                          <p:stCondLst>
                                            <p:cond delay="0"/>
                                          </p:stCondLst>
                                        </p:cTn>
                                        <p:tgtEl>
                                          <p:spTgt spid="31">
                                            <p:txEl>
                                              <p:pRg st="0" end="0"/>
                                            </p:txEl>
                                          </p:spTgt>
                                        </p:tgtEl>
                                        <p:attrNameLst>
                                          <p:attrName>style.visibility</p:attrName>
                                        </p:attrNameLst>
                                      </p:cBhvr>
                                      <p:to>
                                        <p:strVal val="visible"/>
                                      </p:to>
                                    </p:set>
                                    <p:anim calcmode="lin" valueType="num">
                                      <p:cBhvr>
                                        <p:cTn id="54" dur="5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55" dur="5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56" dur="500"/>
                                        <p:tgtEl>
                                          <p:spTgt spid="31">
                                            <p:txEl>
                                              <p:pRg st="0" end="0"/>
                                            </p:txEl>
                                          </p:spTgt>
                                        </p:tgtEl>
                                      </p:cBhvr>
                                    </p:animEffect>
                                  </p:childTnLst>
                                </p:cTn>
                              </p:par>
                              <p:par>
                                <p:cTn id="57" presetID="10" presetClass="entr" presetSubtype="0" fill="hold" grpId="0" nodeType="withEffect" nodePh="1">
                                  <p:stCondLst>
                                    <p:cond delay="0"/>
                                  </p:stCondLst>
                                  <p:endCondLst>
                                    <p:cond evt="begin" delay="0">
                                      <p:tn val="57"/>
                                    </p:cond>
                                  </p:endCondLst>
                                  <p:childTnLst>
                                    <p:set>
                                      <p:cBhvr>
                                        <p:cTn id="58" dur="1" fill="hold">
                                          <p:stCondLst>
                                            <p:cond delay="0"/>
                                          </p:stCondLst>
                                        </p:cTn>
                                        <p:tgtEl>
                                          <p:spTgt spid="39"/>
                                        </p:tgtEl>
                                        <p:attrNameLst>
                                          <p:attrName>style.visibility</p:attrName>
                                        </p:attrNameLst>
                                      </p:cBhvr>
                                      <p:to>
                                        <p:strVal val="visible"/>
                                      </p:to>
                                    </p:set>
                                    <p:animEffect transition="in" filter="fade">
                                      <p:cBhvr>
                                        <p:cTn id="59" dur="500"/>
                                        <p:tgtEl>
                                          <p:spTgt spid="39"/>
                                        </p:tgtEl>
                                      </p:cBhvr>
                                    </p:animEffect>
                                  </p:childTnLst>
                                </p:cTn>
                              </p:par>
                            </p:childTnLst>
                          </p:cTn>
                        </p:par>
                        <p:par>
                          <p:cTn id="60" fill="hold">
                            <p:stCondLst>
                              <p:cond delay="4750"/>
                            </p:stCondLst>
                            <p:childTnLst>
                              <p:par>
                                <p:cTn id="61" presetID="53" presetClass="entr" presetSubtype="16" fill="hold" grpId="0" nodeType="afterEffect">
                                  <p:stCondLst>
                                    <p:cond delay="0"/>
                                  </p:stCondLst>
                                  <p:childTnLst>
                                    <p:set>
                                      <p:cBhvr>
                                        <p:cTn id="62" dur="1" fill="hold">
                                          <p:stCondLst>
                                            <p:cond delay="0"/>
                                          </p:stCondLst>
                                        </p:cTn>
                                        <p:tgtEl>
                                          <p:spTgt spid="27"/>
                                        </p:tgtEl>
                                        <p:attrNameLst>
                                          <p:attrName>style.visibility</p:attrName>
                                        </p:attrNameLst>
                                      </p:cBhvr>
                                      <p:to>
                                        <p:strVal val="visible"/>
                                      </p:to>
                                    </p:set>
                                    <p:anim calcmode="lin" valueType="num">
                                      <p:cBhvr>
                                        <p:cTn id="63" dur="500" fill="hold"/>
                                        <p:tgtEl>
                                          <p:spTgt spid="27"/>
                                        </p:tgtEl>
                                        <p:attrNameLst>
                                          <p:attrName>ppt_w</p:attrName>
                                        </p:attrNameLst>
                                      </p:cBhvr>
                                      <p:tavLst>
                                        <p:tav tm="0">
                                          <p:val>
                                            <p:fltVal val="0"/>
                                          </p:val>
                                        </p:tav>
                                        <p:tav tm="100000">
                                          <p:val>
                                            <p:strVal val="#ppt_w"/>
                                          </p:val>
                                        </p:tav>
                                      </p:tavLst>
                                    </p:anim>
                                    <p:anim calcmode="lin" valueType="num">
                                      <p:cBhvr>
                                        <p:cTn id="64" dur="500" fill="hold"/>
                                        <p:tgtEl>
                                          <p:spTgt spid="27"/>
                                        </p:tgtEl>
                                        <p:attrNameLst>
                                          <p:attrName>ppt_h</p:attrName>
                                        </p:attrNameLst>
                                      </p:cBhvr>
                                      <p:tavLst>
                                        <p:tav tm="0">
                                          <p:val>
                                            <p:fltVal val="0"/>
                                          </p:val>
                                        </p:tav>
                                        <p:tav tm="100000">
                                          <p:val>
                                            <p:strVal val="#ppt_h"/>
                                          </p:val>
                                        </p:tav>
                                      </p:tavLst>
                                    </p:anim>
                                    <p:animEffect transition="in" filter="fade">
                                      <p:cBhvr>
                                        <p:cTn id="65" dur="500"/>
                                        <p:tgtEl>
                                          <p:spTgt spid="27"/>
                                        </p:tgtEl>
                                      </p:cBhvr>
                                    </p:animEffect>
                                  </p:childTnLst>
                                </p:cTn>
                              </p:par>
                            </p:childTnLst>
                          </p:cTn>
                        </p:par>
                        <p:par>
                          <p:cTn id="66" fill="hold">
                            <p:stCondLst>
                              <p:cond delay="5250"/>
                            </p:stCondLst>
                            <p:childTnLst>
                              <p:par>
                                <p:cTn id="67" presetID="53" presetClass="entr" presetSubtype="16" fill="hold" grpId="0" nodeType="afterEffect">
                                  <p:stCondLst>
                                    <p:cond delay="0"/>
                                  </p:stCondLst>
                                  <p:childTnLst>
                                    <p:set>
                                      <p:cBhvr>
                                        <p:cTn id="68" dur="1" fill="hold">
                                          <p:stCondLst>
                                            <p:cond delay="0"/>
                                          </p:stCondLst>
                                        </p:cTn>
                                        <p:tgtEl>
                                          <p:spTgt spid="32">
                                            <p:txEl>
                                              <p:pRg st="0" end="0"/>
                                            </p:txEl>
                                          </p:spTgt>
                                        </p:tgtEl>
                                        <p:attrNameLst>
                                          <p:attrName>style.visibility</p:attrName>
                                        </p:attrNameLst>
                                      </p:cBhvr>
                                      <p:to>
                                        <p:strVal val="visible"/>
                                      </p:to>
                                    </p:set>
                                    <p:anim calcmode="lin" valueType="num">
                                      <p:cBhvr>
                                        <p:cTn id="69" dur="5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70" dur="5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71" dur="500"/>
                                        <p:tgtEl>
                                          <p:spTgt spid="32">
                                            <p:txEl>
                                              <p:pRg st="0" end="0"/>
                                            </p:txEl>
                                          </p:spTgt>
                                        </p:tgtEl>
                                      </p:cBhvr>
                                    </p:animEffect>
                                  </p:childTnLst>
                                </p:cTn>
                              </p:par>
                              <p:par>
                                <p:cTn id="72" presetID="10" presetClass="entr" presetSubtype="0" fill="hold" grpId="0" nodeType="withEffect" nodePh="1">
                                  <p:stCondLst>
                                    <p:cond delay="0"/>
                                  </p:stCondLst>
                                  <p:endCondLst>
                                    <p:cond evt="begin" delay="0">
                                      <p:tn val="72"/>
                                    </p:cond>
                                  </p:endCondLst>
                                  <p:childTnLst>
                                    <p:set>
                                      <p:cBhvr>
                                        <p:cTn id="73" dur="1" fill="hold">
                                          <p:stCondLst>
                                            <p:cond delay="0"/>
                                          </p:stCondLst>
                                        </p:cTn>
                                        <p:tgtEl>
                                          <p:spTgt spid="40"/>
                                        </p:tgtEl>
                                        <p:attrNameLst>
                                          <p:attrName>style.visibility</p:attrName>
                                        </p:attrNameLst>
                                      </p:cBhvr>
                                      <p:to>
                                        <p:strVal val="visible"/>
                                      </p:to>
                                    </p:set>
                                    <p:animEffect transition="in" filter="fade">
                                      <p:cBhvr>
                                        <p:cTn id="74" dur="500"/>
                                        <p:tgtEl>
                                          <p:spTgt spid="40"/>
                                        </p:tgtEl>
                                      </p:cBhvr>
                                    </p:animEffect>
                                  </p:childTnLst>
                                </p:cTn>
                              </p:par>
                            </p:childTnLst>
                          </p:cTn>
                        </p:par>
                        <p:par>
                          <p:cTn id="75" fill="hold">
                            <p:stCondLst>
                              <p:cond delay="5750"/>
                            </p:stCondLst>
                            <p:childTnLst>
                              <p:par>
                                <p:cTn id="76" presetID="22" presetClass="entr" presetSubtype="8" fill="hold" grpId="0" nodeType="after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wipe(left)">
                                      <p:cBhvr>
                                        <p:cTn id="78" dur="1000"/>
                                        <p:tgtEl>
                                          <p:spTgt spid="22"/>
                                        </p:tgtEl>
                                      </p:cBhvr>
                                    </p:animEffect>
                                  </p:childTnLst>
                                </p:cTn>
                              </p:par>
                            </p:childTnLst>
                          </p:cTn>
                        </p:par>
                        <p:par>
                          <p:cTn id="79" fill="hold">
                            <p:stCondLst>
                              <p:cond delay="6750"/>
                            </p:stCondLst>
                            <p:childTnLst>
                              <p:par>
                                <p:cTn id="80" presetID="53" presetClass="entr" presetSubtype="16" fill="hold" grpId="0" nodeType="afterEffect">
                                  <p:stCondLst>
                                    <p:cond delay="0"/>
                                  </p:stCondLst>
                                  <p:childTnLst>
                                    <p:set>
                                      <p:cBhvr>
                                        <p:cTn id="81" dur="1" fill="hold">
                                          <p:stCondLst>
                                            <p:cond delay="0"/>
                                          </p:stCondLst>
                                        </p:cTn>
                                        <p:tgtEl>
                                          <p:spTgt spid="28"/>
                                        </p:tgtEl>
                                        <p:attrNameLst>
                                          <p:attrName>style.visibility</p:attrName>
                                        </p:attrNameLst>
                                      </p:cBhvr>
                                      <p:to>
                                        <p:strVal val="visible"/>
                                      </p:to>
                                    </p:set>
                                    <p:anim calcmode="lin" valueType="num">
                                      <p:cBhvr>
                                        <p:cTn id="82" dur="500" fill="hold"/>
                                        <p:tgtEl>
                                          <p:spTgt spid="28"/>
                                        </p:tgtEl>
                                        <p:attrNameLst>
                                          <p:attrName>ppt_w</p:attrName>
                                        </p:attrNameLst>
                                      </p:cBhvr>
                                      <p:tavLst>
                                        <p:tav tm="0">
                                          <p:val>
                                            <p:fltVal val="0"/>
                                          </p:val>
                                        </p:tav>
                                        <p:tav tm="100000">
                                          <p:val>
                                            <p:strVal val="#ppt_w"/>
                                          </p:val>
                                        </p:tav>
                                      </p:tavLst>
                                    </p:anim>
                                    <p:anim calcmode="lin" valueType="num">
                                      <p:cBhvr>
                                        <p:cTn id="83" dur="500" fill="hold"/>
                                        <p:tgtEl>
                                          <p:spTgt spid="28"/>
                                        </p:tgtEl>
                                        <p:attrNameLst>
                                          <p:attrName>ppt_h</p:attrName>
                                        </p:attrNameLst>
                                      </p:cBhvr>
                                      <p:tavLst>
                                        <p:tav tm="0">
                                          <p:val>
                                            <p:fltVal val="0"/>
                                          </p:val>
                                        </p:tav>
                                        <p:tav tm="100000">
                                          <p:val>
                                            <p:strVal val="#ppt_h"/>
                                          </p:val>
                                        </p:tav>
                                      </p:tavLst>
                                    </p:anim>
                                    <p:animEffect transition="in" filter="fade">
                                      <p:cBhvr>
                                        <p:cTn id="84" dur="500"/>
                                        <p:tgtEl>
                                          <p:spTgt spid="28"/>
                                        </p:tgtEl>
                                      </p:cBhvr>
                                    </p:animEffect>
                                  </p:childTnLst>
                                </p:cTn>
                              </p:par>
                            </p:childTnLst>
                          </p:cTn>
                        </p:par>
                        <p:par>
                          <p:cTn id="85" fill="hold">
                            <p:stCondLst>
                              <p:cond delay="7250"/>
                            </p:stCondLst>
                            <p:childTnLst>
                              <p:par>
                                <p:cTn id="86" presetID="53" presetClass="entr" presetSubtype="16" fill="hold" grpId="0" nodeType="afterEffect">
                                  <p:stCondLst>
                                    <p:cond delay="0"/>
                                  </p:stCondLst>
                                  <p:childTnLst>
                                    <p:set>
                                      <p:cBhvr>
                                        <p:cTn id="87" dur="1" fill="hold">
                                          <p:stCondLst>
                                            <p:cond delay="0"/>
                                          </p:stCondLst>
                                        </p:cTn>
                                        <p:tgtEl>
                                          <p:spTgt spid="33">
                                            <p:txEl>
                                              <p:pRg st="0" end="0"/>
                                            </p:txEl>
                                          </p:spTgt>
                                        </p:tgtEl>
                                        <p:attrNameLst>
                                          <p:attrName>style.visibility</p:attrName>
                                        </p:attrNameLst>
                                      </p:cBhvr>
                                      <p:to>
                                        <p:strVal val="visible"/>
                                      </p:to>
                                    </p:set>
                                    <p:anim calcmode="lin" valueType="num">
                                      <p:cBhvr>
                                        <p:cTn id="88" dur="5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89" dur="5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90" dur="500"/>
                                        <p:tgtEl>
                                          <p:spTgt spid="33">
                                            <p:txEl>
                                              <p:pRg st="0" end="0"/>
                                            </p:txEl>
                                          </p:spTgt>
                                        </p:tgtEl>
                                      </p:cBhvr>
                                    </p:animEffect>
                                  </p:childTnLst>
                                </p:cTn>
                              </p:par>
                              <p:par>
                                <p:cTn id="91" presetID="10" presetClass="entr" presetSubtype="0" fill="hold" grpId="0" nodeType="withEffect" nodePh="1">
                                  <p:stCondLst>
                                    <p:cond delay="0"/>
                                  </p:stCondLst>
                                  <p:endCondLst>
                                    <p:cond evt="begin" delay="0">
                                      <p:tn val="91"/>
                                    </p:cond>
                                  </p:endCondLst>
                                  <p:childTnLst>
                                    <p:set>
                                      <p:cBhvr>
                                        <p:cTn id="92" dur="1" fill="hold">
                                          <p:stCondLst>
                                            <p:cond delay="0"/>
                                          </p:stCondLst>
                                        </p:cTn>
                                        <p:tgtEl>
                                          <p:spTgt spid="41"/>
                                        </p:tgtEl>
                                        <p:attrNameLst>
                                          <p:attrName>style.visibility</p:attrName>
                                        </p:attrNameLst>
                                      </p:cBhvr>
                                      <p:to>
                                        <p:strVal val="visible"/>
                                      </p:to>
                                    </p:set>
                                    <p:animEffect transition="in" filter="fade">
                                      <p:cBhvr>
                                        <p:cTn id="93" dur="500"/>
                                        <p:tgtEl>
                                          <p:spTgt spid="41"/>
                                        </p:tgtEl>
                                      </p:cBhvr>
                                    </p:animEffect>
                                  </p:childTnLst>
                                </p:cTn>
                              </p:par>
                            </p:childTnLst>
                          </p:cTn>
                        </p:par>
                        <p:par>
                          <p:cTn id="94" fill="hold">
                            <p:stCondLst>
                              <p:cond delay="7750"/>
                            </p:stCondLst>
                            <p:childTnLst>
                              <p:par>
                                <p:cTn id="95" presetID="53" presetClass="entr" presetSubtype="16" fill="hold" grpId="0" nodeType="afterEffect">
                                  <p:stCondLst>
                                    <p:cond delay="0"/>
                                  </p:stCondLst>
                                  <p:childTnLst>
                                    <p:set>
                                      <p:cBhvr>
                                        <p:cTn id="96" dur="1" fill="hold">
                                          <p:stCondLst>
                                            <p:cond delay="0"/>
                                          </p:stCondLst>
                                        </p:cTn>
                                        <p:tgtEl>
                                          <p:spTgt spid="45"/>
                                        </p:tgtEl>
                                        <p:attrNameLst>
                                          <p:attrName>style.visibility</p:attrName>
                                        </p:attrNameLst>
                                      </p:cBhvr>
                                      <p:to>
                                        <p:strVal val="visible"/>
                                      </p:to>
                                    </p:set>
                                    <p:anim calcmode="lin" valueType="num">
                                      <p:cBhvr>
                                        <p:cTn id="97" dur="500" fill="hold"/>
                                        <p:tgtEl>
                                          <p:spTgt spid="45"/>
                                        </p:tgtEl>
                                        <p:attrNameLst>
                                          <p:attrName>ppt_w</p:attrName>
                                        </p:attrNameLst>
                                      </p:cBhvr>
                                      <p:tavLst>
                                        <p:tav tm="0">
                                          <p:val>
                                            <p:fltVal val="0"/>
                                          </p:val>
                                        </p:tav>
                                        <p:tav tm="100000">
                                          <p:val>
                                            <p:strVal val="#ppt_w"/>
                                          </p:val>
                                        </p:tav>
                                      </p:tavLst>
                                    </p:anim>
                                    <p:anim calcmode="lin" valueType="num">
                                      <p:cBhvr>
                                        <p:cTn id="98" dur="500" fill="hold"/>
                                        <p:tgtEl>
                                          <p:spTgt spid="45"/>
                                        </p:tgtEl>
                                        <p:attrNameLst>
                                          <p:attrName>ppt_h</p:attrName>
                                        </p:attrNameLst>
                                      </p:cBhvr>
                                      <p:tavLst>
                                        <p:tav tm="0">
                                          <p:val>
                                            <p:fltVal val="0"/>
                                          </p:val>
                                        </p:tav>
                                        <p:tav tm="100000">
                                          <p:val>
                                            <p:strVal val="#ppt_h"/>
                                          </p:val>
                                        </p:tav>
                                      </p:tavLst>
                                    </p:anim>
                                    <p:animEffect transition="in" filter="fade">
                                      <p:cBhvr>
                                        <p:cTn id="99" dur="500"/>
                                        <p:tgtEl>
                                          <p:spTgt spid="45"/>
                                        </p:tgtEl>
                                      </p:cBhvr>
                                    </p:animEffect>
                                  </p:childTnLst>
                                </p:cTn>
                              </p:par>
                            </p:childTnLst>
                          </p:cTn>
                        </p:par>
                        <p:par>
                          <p:cTn id="100" fill="hold">
                            <p:stCondLst>
                              <p:cond delay="8250"/>
                            </p:stCondLst>
                            <p:childTnLst>
                              <p:par>
                                <p:cTn id="101" presetID="53" presetClass="entr" presetSubtype="16" fill="hold" grpId="0" nodeType="afterEffect">
                                  <p:stCondLst>
                                    <p:cond delay="0"/>
                                  </p:stCondLst>
                                  <p:childTnLst>
                                    <p:set>
                                      <p:cBhvr>
                                        <p:cTn id="102" dur="1" fill="hold">
                                          <p:stCondLst>
                                            <p:cond delay="0"/>
                                          </p:stCondLst>
                                        </p:cTn>
                                        <p:tgtEl>
                                          <p:spTgt spid="34">
                                            <p:txEl>
                                              <p:pRg st="0" end="0"/>
                                            </p:txEl>
                                          </p:spTgt>
                                        </p:tgtEl>
                                        <p:attrNameLst>
                                          <p:attrName>style.visibility</p:attrName>
                                        </p:attrNameLst>
                                      </p:cBhvr>
                                      <p:to>
                                        <p:strVal val="visible"/>
                                      </p:to>
                                    </p:set>
                                    <p:anim calcmode="lin" valueType="num">
                                      <p:cBhvr>
                                        <p:cTn id="103" dur="5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104" dur="5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105" dur="500"/>
                                        <p:tgtEl>
                                          <p:spTgt spid="34">
                                            <p:txEl>
                                              <p:pRg st="0" end="0"/>
                                            </p:txEl>
                                          </p:spTgt>
                                        </p:tgtEl>
                                      </p:cBhvr>
                                    </p:animEffect>
                                  </p:childTnLst>
                                </p:cTn>
                              </p:par>
                              <p:par>
                                <p:cTn id="106" presetID="10" presetClass="entr" presetSubtype="0" fill="hold" grpId="0" nodeType="withEffect" nodePh="1">
                                  <p:stCondLst>
                                    <p:cond delay="0"/>
                                  </p:stCondLst>
                                  <p:endCondLst>
                                    <p:cond evt="begin" delay="0">
                                      <p:tn val="106"/>
                                    </p:cond>
                                  </p:endCondLst>
                                  <p:childTnLst>
                                    <p:set>
                                      <p:cBhvr>
                                        <p:cTn id="107" dur="1" fill="hold">
                                          <p:stCondLst>
                                            <p:cond delay="0"/>
                                          </p:stCondLst>
                                        </p:cTn>
                                        <p:tgtEl>
                                          <p:spTgt spid="42"/>
                                        </p:tgtEl>
                                        <p:attrNameLst>
                                          <p:attrName>style.visibility</p:attrName>
                                        </p:attrNameLst>
                                      </p:cBhvr>
                                      <p:to>
                                        <p:strVal val="visible"/>
                                      </p:to>
                                    </p:set>
                                    <p:animEffect transition="in" filter="fade">
                                      <p:cBhvr>
                                        <p:cTn id="108" dur="500"/>
                                        <p:tgtEl>
                                          <p:spTgt spid="42"/>
                                        </p:tgtEl>
                                      </p:cBhvr>
                                    </p:animEffect>
                                  </p:childTnLst>
                                </p:cTn>
                              </p:par>
                            </p:childTnLst>
                          </p:cTn>
                        </p:par>
                        <p:par>
                          <p:cTn id="109" fill="hold">
                            <p:stCondLst>
                              <p:cond delay="8750"/>
                            </p:stCondLst>
                            <p:childTnLst>
                              <p:par>
                                <p:cTn id="110" presetID="53" presetClass="entr" presetSubtype="16" fill="hold" grpId="0" nodeType="afterEffect">
                                  <p:stCondLst>
                                    <p:cond delay="0"/>
                                  </p:stCondLst>
                                  <p:childTnLst>
                                    <p:set>
                                      <p:cBhvr>
                                        <p:cTn id="111" dur="1" fill="hold">
                                          <p:stCondLst>
                                            <p:cond delay="0"/>
                                          </p:stCondLst>
                                        </p:cTn>
                                        <p:tgtEl>
                                          <p:spTgt spid="46"/>
                                        </p:tgtEl>
                                        <p:attrNameLst>
                                          <p:attrName>style.visibility</p:attrName>
                                        </p:attrNameLst>
                                      </p:cBhvr>
                                      <p:to>
                                        <p:strVal val="visible"/>
                                      </p:to>
                                    </p:set>
                                    <p:anim calcmode="lin" valueType="num">
                                      <p:cBhvr>
                                        <p:cTn id="112" dur="500" fill="hold"/>
                                        <p:tgtEl>
                                          <p:spTgt spid="46"/>
                                        </p:tgtEl>
                                        <p:attrNameLst>
                                          <p:attrName>ppt_w</p:attrName>
                                        </p:attrNameLst>
                                      </p:cBhvr>
                                      <p:tavLst>
                                        <p:tav tm="0">
                                          <p:val>
                                            <p:fltVal val="0"/>
                                          </p:val>
                                        </p:tav>
                                        <p:tav tm="100000">
                                          <p:val>
                                            <p:strVal val="#ppt_w"/>
                                          </p:val>
                                        </p:tav>
                                      </p:tavLst>
                                    </p:anim>
                                    <p:anim calcmode="lin" valueType="num">
                                      <p:cBhvr>
                                        <p:cTn id="113" dur="500" fill="hold"/>
                                        <p:tgtEl>
                                          <p:spTgt spid="46"/>
                                        </p:tgtEl>
                                        <p:attrNameLst>
                                          <p:attrName>ppt_h</p:attrName>
                                        </p:attrNameLst>
                                      </p:cBhvr>
                                      <p:tavLst>
                                        <p:tav tm="0">
                                          <p:val>
                                            <p:fltVal val="0"/>
                                          </p:val>
                                        </p:tav>
                                        <p:tav tm="100000">
                                          <p:val>
                                            <p:strVal val="#ppt_h"/>
                                          </p:val>
                                        </p:tav>
                                      </p:tavLst>
                                    </p:anim>
                                    <p:animEffect transition="in" filter="fade">
                                      <p:cBhvr>
                                        <p:cTn id="114" dur="500"/>
                                        <p:tgtEl>
                                          <p:spTgt spid="46"/>
                                        </p:tgtEl>
                                      </p:cBhvr>
                                    </p:animEffect>
                                  </p:childTnLst>
                                </p:cTn>
                              </p:par>
                            </p:childTnLst>
                          </p:cTn>
                        </p:par>
                        <p:par>
                          <p:cTn id="115" fill="hold">
                            <p:stCondLst>
                              <p:cond delay="9250"/>
                            </p:stCondLst>
                            <p:childTnLst>
                              <p:par>
                                <p:cTn id="116" presetID="53" presetClass="entr" presetSubtype="16" fill="hold" grpId="0" nodeType="afterEffect">
                                  <p:stCondLst>
                                    <p:cond delay="0"/>
                                  </p:stCondLst>
                                  <p:childTnLst>
                                    <p:set>
                                      <p:cBhvr>
                                        <p:cTn id="117" dur="1" fill="hold">
                                          <p:stCondLst>
                                            <p:cond delay="0"/>
                                          </p:stCondLst>
                                        </p:cTn>
                                        <p:tgtEl>
                                          <p:spTgt spid="35">
                                            <p:txEl>
                                              <p:pRg st="0" end="0"/>
                                            </p:txEl>
                                          </p:spTgt>
                                        </p:tgtEl>
                                        <p:attrNameLst>
                                          <p:attrName>style.visibility</p:attrName>
                                        </p:attrNameLst>
                                      </p:cBhvr>
                                      <p:to>
                                        <p:strVal val="visible"/>
                                      </p:to>
                                    </p:set>
                                    <p:anim calcmode="lin" valueType="num">
                                      <p:cBhvr>
                                        <p:cTn id="118" dur="5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119" dur="5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120" dur="500"/>
                                        <p:tgtEl>
                                          <p:spTgt spid="35">
                                            <p:txEl>
                                              <p:pRg st="0" end="0"/>
                                            </p:txEl>
                                          </p:spTgt>
                                        </p:tgtEl>
                                      </p:cBhvr>
                                    </p:animEffect>
                                  </p:childTnLst>
                                </p:cTn>
                              </p:par>
                              <p:par>
                                <p:cTn id="121" presetID="10" presetClass="entr" presetSubtype="0" fill="hold" grpId="0" nodeType="withEffect" nodePh="1">
                                  <p:stCondLst>
                                    <p:cond delay="0"/>
                                  </p:stCondLst>
                                  <p:endCondLst>
                                    <p:cond evt="begin" delay="0">
                                      <p:tn val="121"/>
                                    </p:cond>
                                  </p:endCondLst>
                                  <p:childTnLst>
                                    <p:set>
                                      <p:cBhvr>
                                        <p:cTn id="122" dur="1" fill="hold">
                                          <p:stCondLst>
                                            <p:cond delay="0"/>
                                          </p:stCondLst>
                                        </p:cTn>
                                        <p:tgtEl>
                                          <p:spTgt spid="43"/>
                                        </p:tgtEl>
                                        <p:attrNameLst>
                                          <p:attrName>style.visibility</p:attrName>
                                        </p:attrNameLst>
                                      </p:cBhvr>
                                      <p:to>
                                        <p:strVal val="visible"/>
                                      </p:to>
                                    </p:set>
                                    <p:animEffect transition="in" filter="fade">
                                      <p:cBhvr>
                                        <p:cTn id="123" dur="500"/>
                                        <p:tgtEl>
                                          <p:spTgt spid="43"/>
                                        </p:tgtEl>
                                      </p:cBhvr>
                                    </p:animEffect>
                                  </p:childTnLst>
                                </p:cTn>
                              </p:par>
                            </p:childTnLst>
                          </p:cTn>
                        </p:par>
                        <p:par>
                          <p:cTn id="124" fill="hold">
                            <p:stCondLst>
                              <p:cond delay="9750"/>
                            </p:stCondLst>
                            <p:childTnLst>
                              <p:par>
                                <p:cTn id="125" presetID="53" presetClass="entr" presetSubtype="16" fill="hold" grpId="0" nodeType="afterEffect">
                                  <p:stCondLst>
                                    <p:cond delay="0"/>
                                  </p:stCondLst>
                                  <p:childTnLst>
                                    <p:set>
                                      <p:cBhvr>
                                        <p:cTn id="126" dur="1" fill="hold">
                                          <p:stCondLst>
                                            <p:cond delay="0"/>
                                          </p:stCondLst>
                                        </p:cTn>
                                        <p:tgtEl>
                                          <p:spTgt spid="47"/>
                                        </p:tgtEl>
                                        <p:attrNameLst>
                                          <p:attrName>style.visibility</p:attrName>
                                        </p:attrNameLst>
                                      </p:cBhvr>
                                      <p:to>
                                        <p:strVal val="visible"/>
                                      </p:to>
                                    </p:set>
                                    <p:anim calcmode="lin" valueType="num">
                                      <p:cBhvr>
                                        <p:cTn id="127" dur="500" fill="hold"/>
                                        <p:tgtEl>
                                          <p:spTgt spid="47"/>
                                        </p:tgtEl>
                                        <p:attrNameLst>
                                          <p:attrName>ppt_w</p:attrName>
                                        </p:attrNameLst>
                                      </p:cBhvr>
                                      <p:tavLst>
                                        <p:tav tm="0">
                                          <p:val>
                                            <p:fltVal val="0"/>
                                          </p:val>
                                        </p:tav>
                                        <p:tav tm="100000">
                                          <p:val>
                                            <p:strVal val="#ppt_w"/>
                                          </p:val>
                                        </p:tav>
                                      </p:tavLst>
                                    </p:anim>
                                    <p:anim calcmode="lin" valueType="num">
                                      <p:cBhvr>
                                        <p:cTn id="128" dur="500" fill="hold"/>
                                        <p:tgtEl>
                                          <p:spTgt spid="47"/>
                                        </p:tgtEl>
                                        <p:attrNameLst>
                                          <p:attrName>ppt_h</p:attrName>
                                        </p:attrNameLst>
                                      </p:cBhvr>
                                      <p:tavLst>
                                        <p:tav tm="0">
                                          <p:val>
                                            <p:fltVal val="0"/>
                                          </p:val>
                                        </p:tav>
                                        <p:tav tm="100000">
                                          <p:val>
                                            <p:strVal val="#ppt_h"/>
                                          </p:val>
                                        </p:tav>
                                      </p:tavLst>
                                    </p:anim>
                                    <p:animEffect transition="in" filter="fade">
                                      <p:cBhvr>
                                        <p:cTn id="129" dur="500"/>
                                        <p:tgtEl>
                                          <p:spTgt spid="47"/>
                                        </p:tgtEl>
                                      </p:cBhvr>
                                    </p:animEffect>
                                  </p:childTnLst>
                                </p:cTn>
                              </p:par>
                            </p:childTnLst>
                          </p:cTn>
                        </p:par>
                        <p:par>
                          <p:cTn id="130" fill="hold">
                            <p:stCondLst>
                              <p:cond delay="10250"/>
                            </p:stCondLst>
                            <p:childTnLst>
                              <p:par>
                                <p:cTn id="131" presetID="53" presetClass="entr" presetSubtype="16" fill="hold" grpId="0" nodeType="afterEffect">
                                  <p:stCondLst>
                                    <p:cond delay="0"/>
                                  </p:stCondLst>
                                  <p:childTnLst>
                                    <p:set>
                                      <p:cBhvr>
                                        <p:cTn id="132" dur="1" fill="hold">
                                          <p:stCondLst>
                                            <p:cond delay="0"/>
                                          </p:stCondLst>
                                        </p:cTn>
                                        <p:tgtEl>
                                          <p:spTgt spid="36">
                                            <p:txEl>
                                              <p:pRg st="0" end="0"/>
                                            </p:txEl>
                                          </p:spTgt>
                                        </p:tgtEl>
                                        <p:attrNameLst>
                                          <p:attrName>style.visibility</p:attrName>
                                        </p:attrNameLst>
                                      </p:cBhvr>
                                      <p:to>
                                        <p:strVal val="visible"/>
                                      </p:to>
                                    </p:set>
                                    <p:anim calcmode="lin" valueType="num">
                                      <p:cBhvr>
                                        <p:cTn id="133" dur="500" fill="hold"/>
                                        <p:tgtEl>
                                          <p:spTgt spid="36">
                                            <p:txEl>
                                              <p:pRg st="0" end="0"/>
                                            </p:txEl>
                                          </p:spTgt>
                                        </p:tgtEl>
                                        <p:attrNameLst>
                                          <p:attrName>ppt_w</p:attrName>
                                        </p:attrNameLst>
                                      </p:cBhvr>
                                      <p:tavLst>
                                        <p:tav tm="0">
                                          <p:val>
                                            <p:fltVal val="0"/>
                                          </p:val>
                                        </p:tav>
                                        <p:tav tm="100000">
                                          <p:val>
                                            <p:strVal val="#ppt_w"/>
                                          </p:val>
                                        </p:tav>
                                      </p:tavLst>
                                    </p:anim>
                                    <p:anim calcmode="lin" valueType="num">
                                      <p:cBhvr>
                                        <p:cTn id="134" dur="500" fill="hold"/>
                                        <p:tgtEl>
                                          <p:spTgt spid="36">
                                            <p:txEl>
                                              <p:pRg st="0" end="0"/>
                                            </p:txEl>
                                          </p:spTgt>
                                        </p:tgtEl>
                                        <p:attrNameLst>
                                          <p:attrName>ppt_h</p:attrName>
                                        </p:attrNameLst>
                                      </p:cBhvr>
                                      <p:tavLst>
                                        <p:tav tm="0">
                                          <p:val>
                                            <p:fltVal val="0"/>
                                          </p:val>
                                        </p:tav>
                                        <p:tav tm="100000">
                                          <p:val>
                                            <p:strVal val="#ppt_h"/>
                                          </p:val>
                                        </p:tav>
                                      </p:tavLst>
                                    </p:anim>
                                    <p:animEffect transition="in" filter="fade">
                                      <p:cBhvr>
                                        <p:cTn id="135" dur="500"/>
                                        <p:tgtEl>
                                          <p:spTgt spid="36">
                                            <p:txEl>
                                              <p:pRg st="0" end="0"/>
                                            </p:txEl>
                                          </p:spTgt>
                                        </p:tgtEl>
                                      </p:cBhvr>
                                    </p:animEffect>
                                  </p:childTnLst>
                                </p:cTn>
                              </p:par>
                              <p:par>
                                <p:cTn id="136" presetID="10" presetClass="entr" presetSubtype="0" fill="hold" grpId="0" nodeType="withEffect" nodePh="1">
                                  <p:stCondLst>
                                    <p:cond delay="0"/>
                                  </p:stCondLst>
                                  <p:endCondLst>
                                    <p:cond evt="begin" delay="0">
                                      <p:tn val="136"/>
                                    </p:cond>
                                  </p:endCondLst>
                                  <p:childTnLst>
                                    <p:set>
                                      <p:cBhvr>
                                        <p:cTn id="137" dur="1" fill="hold">
                                          <p:stCondLst>
                                            <p:cond delay="0"/>
                                          </p:stCondLst>
                                        </p:cTn>
                                        <p:tgtEl>
                                          <p:spTgt spid="44"/>
                                        </p:tgtEl>
                                        <p:attrNameLst>
                                          <p:attrName>style.visibility</p:attrName>
                                        </p:attrNameLst>
                                      </p:cBhvr>
                                      <p:to>
                                        <p:strVal val="visible"/>
                                      </p:to>
                                    </p:set>
                                    <p:animEffect transition="in" filter="fade">
                                      <p:cBhvr>
                                        <p:cTn id="13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45" grpId="0" animBg="1"/>
      <p:bldP spid="46" grpId="0" animBg="1"/>
      <p:bldP spid="47"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750"/>
                        <p:tgtEl>
                          <p:spTgt spid="18"/>
                        </p:tgtEl>
                      </p:cBhvr>
                    </p:animEffect>
                  </p:childTnLst>
                </p:cTn>
              </p:par>
            </p:tnLst>
          </p:tmpl>
        </p:tmplLst>
      </p:bldP>
      <p:bldP spid="29" grpId="0" build="p">
        <p:tmplLst>
          <p:tmpl lvl="1">
            <p:tnLst>
              <p:par>
                <p:cTn presetID="53" presetClass="entr" presetSubtype="16"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p:cTn dur="500" fill="hold"/>
                        <p:tgtEl>
                          <p:spTgt spid="29"/>
                        </p:tgtEl>
                        <p:attrNameLst>
                          <p:attrName>ppt_w</p:attrName>
                        </p:attrNameLst>
                      </p:cBhvr>
                      <p:tavLst>
                        <p:tav tm="0">
                          <p:val>
                            <p:fltVal val="0"/>
                          </p:val>
                        </p:tav>
                        <p:tav tm="100000">
                          <p:val>
                            <p:strVal val="#ppt_w"/>
                          </p:val>
                        </p:tav>
                      </p:tavLst>
                    </p:anim>
                    <p:anim calcmode="lin" valueType="num">
                      <p:cBhvr>
                        <p:cTn dur="500" fill="hold"/>
                        <p:tgtEl>
                          <p:spTgt spid="29"/>
                        </p:tgtEl>
                        <p:attrNameLst>
                          <p:attrName>ppt_h</p:attrName>
                        </p:attrNameLst>
                      </p:cBhvr>
                      <p:tavLst>
                        <p:tav tm="0">
                          <p:val>
                            <p:fltVal val="0"/>
                          </p:val>
                        </p:tav>
                        <p:tav tm="100000">
                          <p:val>
                            <p:strVal val="#ppt_h"/>
                          </p:val>
                        </p:tav>
                      </p:tavLst>
                    </p:anim>
                    <p:animEffect transition="in" filter="fade">
                      <p:cBhvr>
                        <p:cTn dur="500"/>
                        <p:tgtEl>
                          <p:spTgt spid="29"/>
                        </p:tgtEl>
                      </p:cBhvr>
                    </p:animEffect>
                  </p:childTnLst>
                </p:cTn>
              </p:par>
            </p:tnLst>
          </p:tmpl>
        </p:tmplLst>
      </p:bldP>
      <p:bldP spid="30" grpId="0" build="p">
        <p:tmplLst>
          <p:tmpl lvl="1">
            <p:tnLst>
              <p:par>
                <p:cTn presetID="53" presetClass="entr" presetSubtype="16"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fltVal val="0"/>
                          </p:val>
                        </p:tav>
                        <p:tav tm="100000">
                          <p:val>
                            <p:strVal val="#ppt_h"/>
                          </p:val>
                        </p:tav>
                      </p:tavLst>
                    </p:anim>
                    <p:animEffect transition="in" filter="fade">
                      <p:cBhvr>
                        <p:cTn dur="500"/>
                        <p:tgtEl>
                          <p:spTgt spid="30"/>
                        </p:tgtEl>
                      </p:cBhvr>
                    </p:animEffect>
                  </p:childTnLst>
                </p:cTn>
              </p:par>
            </p:tnLst>
          </p:tmpl>
        </p:tmplLst>
      </p:bldP>
      <p:bldP spid="31" grpId="0" build="p">
        <p:tmplLst>
          <p:tmpl lvl="1">
            <p:tnLst>
              <p:par>
                <p:cTn presetID="53" presetClass="entr" presetSubtype="16"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p:cTn dur="500" fill="hold"/>
                        <p:tgtEl>
                          <p:spTgt spid="31"/>
                        </p:tgtEl>
                        <p:attrNameLst>
                          <p:attrName>ppt_w</p:attrName>
                        </p:attrNameLst>
                      </p:cBhvr>
                      <p:tavLst>
                        <p:tav tm="0">
                          <p:val>
                            <p:fltVal val="0"/>
                          </p:val>
                        </p:tav>
                        <p:tav tm="100000">
                          <p:val>
                            <p:strVal val="#ppt_w"/>
                          </p:val>
                        </p:tav>
                      </p:tavLst>
                    </p:anim>
                    <p:anim calcmode="lin" valueType="num">
                      <p:cBhvr>
                        <p:cTn dur="500" fill="hold"/>
                        <p:tgtEl>
                          <p:spTgt spid="31"/>
                        </p:tgtEl>
                        <p:attrNameLst>
                          <p:attrName>ppt_h</p:attrName>
                        </p:attrNameLst>
                      </p:cBhvr>
                      <p:tavLst>
                        <p:tav tm="0">
                          <p:val>
                            <p:fltVal val="0"/>
                          </p:val>
                        </p:tav>
                        <p:tav tm="100000">
                          <p:val>
                            <p:strVal val="#ppt_h"/>
                          </p:val>
                        </p:tav>
                      </p:tavLst>
                    </p:anim>
                    <p:animEffect transition="in" filter="fade">
                      <p:cBhvr>
                        <p:cTn dur="500"/>
                        <p:tgtEl>
                          <p:spTgt spid="31"/>
                        </p:tgtEl>
                      </p:cBhvr>
                    </p:animEffect>
                  </p:childTnLst>
                </p:cTn>
              </p:par>
            </p:tnLst>
          </p:tmpl>
        </p:tmplLst>
      </p:bldP>
      <p:bldP spid="32" grpId="0" build="p"/>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500" fill="hold"/>
                        <p:tgtEl>
                          <p:spTgt spid="33"/>
                        </p:tgtEl>
                        <p:attrNameLst>
                          <p:attrName>ppt_w</p:attrName>
                        </p:attrNameLst>
                      </p:cBhvr>
                      <p:tavLst>
                        <p:tav tm="0">
                          <p:val>
                            <p:fltVal val="0"/>
                          </p:val>
                        </p:tav>
                        <p:tav tm="100000">
                          <p:val>
                            <p:strVal val="#ppt_w"/>
                          </p:val>
                        </p:tav>
                      </p:tavLst>
                    </p:anim>
                    <p:anim calcmode="lin" valueType="num">
                      <p:cBhvr>
                        <p:cTn dur="500" fill="hold"/>
                        <p:tgtEl>
                          <p:spTgt spid="33"/>
                        </p:tgtEl>
                        <p:attrNameLst>
                          <p:attrName>ppt_h</p:attrName>
                        </p:attrNameLst>
                      </p:cBhvr>
                      <p:tavLst>
                        <p:tav tm="0">
                          <p:val>
                            <p:fltVal val="0"/>
                          </p:val>
                        </p:tav>
                        <p:tav tm="100000">
                          <p:val>
                            <p:strVal val="#ppt_h"/>
                          </p:val>
                        </p:tav>
                      </p:tavLst>
                    </p:anim>
                    <p:animEffect transition="in" filter="fade">
                      <p:cBhvr>
                        <p:cTn dur="500"/>
                        <p:tgtEl>
                          <p:spTgt spid="33"/>
                        </p:tgtEl>
                      </p:cBhvr>
                    </p:animEffect>
                  </p:childTnLst>
                </p:cTn>
              </p:par>
            </p:tnLst>
          </p:tmpl>
        </p:tmplLst>
      </p:bldP>
      <p:bldP spid="34" grpId="0" build="p">
        <p:tmplLst>
          <p:tmpl lvl="1">
            <p:tnLst>
              <p:par>
                <p:cTn presetID="53" presetClass="entr" presetSubtype="16"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fltVal val="0"/>
                          </p:val>
                        </p:tav>
                        <p:tav tm="100000">
                          <p:val>
                            <p:strVal val="#ppt_h"/>
                          </p:val>
                        </p:tav>
                      </p:tavLst>
                    </p:anim>
                    <p:animEffect transition="in" filter="fade">
                      <p:cBhvr>
                        <p:cTn dur="500"/>
                        <p:tgtEl>
                          <p:spTgt spid="34"/>
                        </p:tgtEl>
                      </p:cBhvr>
                    </p:animEffect>
                  </p:childTnLst>
                </p:cTn>
              </p:par>
            </p:tnLst>
          </p:tmpl>
        </p:tmplLst>
      </p:bldP>
      <p:bldP spid="35" grpId="0" build="p">
        <p:tmplLst>
          <p:tmpl lvl="1">
            <p:tnLst>
              <p:par>
                <p:cTn presetID="53" presetClass="entr" presetSubtype="16"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p:cTn dur="500" fill="hold"/>
                        <p:tgtEl>
                          <p:spTgt spid="35"/>
                        </p:tgtEl>
                        <p:attrNameLst>
                          <p:attrName>ppt_w</p:attrName>
                        </p:attrNameLst>
                      </p:cBhvr>
                      <p:tavLst>
                        <p:tav tm="0">
                          <p:val>
                            <p:fltVal val="0"/>
                          </p:val>
                        </p:tav>
                        <p:tav tm="100000">
                          <p:val>
                            <p:strVal val="#ppt_w"/>
                          </p:val>
                        </p:tav>
                      </p:tavLst>
                    </p:anim>
                    <p:anim calcmode="lin" valueType="num">
                      <p:cBhvr>
                        <p:cTn dur="500" fill="hold"/>
                        <p:tgtEl>
                          <p:spTgt spid="35"/>
                        </p:tgtEl>
                        <p:attrNameLst>
                          <p:attrName>ppt_h</p:attrName>
                        </p:attrNameLst>
                      </p:cBhvr>
                      <p:tavLst>
                        <p:tav tm="0">
                          <p:val>
                            <p:fltVal val="0"/>
                          </p:val>
                        </p:tav>
                        <p:tav tm="100000">
                          <p:val>
                            <p:strVal val="#ppt_h"/>
                          </p:val>
                        </p:tav>
                      </p:tavLst>
                    </p:anim>
                    <p:animEffect transition="in" filter="fade">
                      <p:cBhvr>
                        <p:cTn dur="500"/>
                        <p:tgtEl>
                          <p:spTgt spid="35"/>
                        </p:tgtEl>
                      </p:cBhvr>
                    </p:animEffect>
                  </p:childTnLst>
                </p:cTn>
              </p:par>
            </p:tnLst>
          </p:tmpl>
        </p:tmplLst>
      </p:bldP>
      <p:bldP spid="36" grpId="0" build="p"/>
      <p:bldP spid="37"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38"/>
                        </p:tgtEl>
                        <p:attrNameLst>
                          <p:attrName>style.visibility</p:attrName>
                        </p:attrNameLst>
                      </p:cBhvr>
                      <p:to>
                        <p:strVal val="visible"/>
                      </p:to>
                    </p:set>
                    <p:animEffect transition="in" filter="fade">
                      <p:cBhvr>
                        <p:cTn dur="500"/>
                        <p:tgtEl>
                          <p:spTgt spid="38"/>
                        </p:tgtEl>
                      </p:cBhvr>
                    </p:animEffect>
                  </p:childTnLst>
                </p:cTn>
              </p:par>
            </p:tnLst>
          </p:tmpl>
        </p:tmplLst>
      </p:bldP>
      <p:bldP spid="39"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40"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childTnLst>
                </p:cTn>
              </p:par>
            </p:tnLst>
          </p:tmpl>
        </p:tmplLst>
      </p:bldP>
      <p:bldP spid="41"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Lst>
      </p:bldP>
      <p:bldP spid="42"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44" grpId="0">
        <p:tmplLst>
          <p:tmpl>
            <p:tnLst>
              <p:par>
                <p:cTn presetID="10" presetClass="entr" presetSubtype="0" fill="hold" nodeType="withEffect" nodePh="1">
                  <p:stCondLst>
                    <p:cond delay="0"/>
                  </p:stCondLst>
                  <p:endCondLst>
                    <p:cond delay="0"/>
                  </p:end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childTnLst>
                </p:cTn>
              </p:par>
            </p:tnLst>
          </p:tmpl>
        </p:tmplLst>
      </p:bldP>
      <p:bldP spid="21" grpId="0"/>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4" name="Picture Placeholder 5"/>
          <p:cNvSpPr>
            <a:spLocks noGrp="1"/>
          </p:cNvSpPr>
          <p:nvPr>
            <p:ph type="pic" sz="quarter" idx="10"/>
          </p:nvPr>
        </p:nvSpPr>
        <p:spPr>
          <a:xfrm>
            <a:off x="9550400" y="3949700"/>
            <a:ext cx="5245100" cy="6985000"/>
          </a:xfrm>
          <a:prstGeom prst="rect">
            <a:avLst/>
          </a:prstGeom>
        </p:spPr>
        <p:txBody>
          <a:bodyPr/>
          <a:lstStyle/>
          <a:p>
            <a:endParaRPr lang="id-ID"/>
          </a:p>
        </p:txBody>
      </p:sp>
      <p:sp>
        <p:nvSpPr>
          <p:cNvPr id="6"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7" name="TextBox 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27479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50"/>
                                        <p:tgtEl>
                                          <p:spTgt spid="6">
                                            <p:txEl>
                                              <p:pRg st="0" end="0"/>
                                            </p:txEl>
                                          </p:spTgt>
                                        </p:tgtEl>
                                      </p:cBhvr>
                                    </p:animEffect>
                                  </p:childTnLst>
                                </p:cTn>
                              </p:par>
                            </p:childTnLst>
                          </p:cTn>
                        </p:par>
                        <p:par>
                          <p:cTn id="11" fill="hold">
                            <p:stCondLst>
                              <p:cond delay="750"/>
                            </p:stCondLst>
                            <p:childTnLst>
                              <p:par>
                                <p:cTn id="12" presetID="2" presetClass="entr" presetSubtype="4" fill="hold" grpId="0" nodeType="afterEffect" nodePh="1">
                                  <p:stCondLst>
                                    <p:cond delay="0"/>
                                  </p:stCondLst>
                                  <p:endCondLst>
                                    <p:cond evt="begin" delay="0">
                                      <p:tn val="12"/>
                                    </p:cond>
                                  </p:end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7" grpId="0"/>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Picture Placeholder 5"/>
          <p:cNvSpPr>
            <a:spLocks noGrp="1"/>
          </p:cNvSpPr>
          <p:nvPr>
            <p:ph type="pic" sz="quarter" idx="11"/>
          </p:nvPr>
        </p:nvSpPr>
        <p:spPr>
          <a:xfrm>
            <a:off x="9197614" y="5023639"/>
            <a:ext cx="2901960" cy="5383104"/>
          </a:xfrm>
          <a:prstGeom prst="rect">
            <a:avLst/>
          </a:prstGeom>
        </p:spPr>
        <p:txBody>
          <a:bodyPr/>
          <a:lstStyle/>
          <a:p>
            <a:endParaRPr lang="id-ID"/>
          </a:p>
        </p:txBody>
      </p:sp>
      <p:sp>
        <p:nvSpPr>
          <p:cNvPr id="4" name="Picture Placeholder 5"/>
          <p:cNvSpPr>
            <a:spLocks noGrp="1"/>
          </p:cNvSpPr>
          <p:nvPr>
            <p:ph type="pic" sz="quarter" idx="10"/>
          </p:nvPr>
        </p:nvSpPr>
        <p:spPr>
          <a:xfrm>
            <a:off x="11645176" y="4674021"/>
            <a:ext cx="3476726" cy="6154721"/>
          </a:xfrm>
          <a:prstGeom prst="rect">
            <a:avLst/>
          </a:prstGeom>
        </p:spPr>
        <p:txBody>
          <a:bodyPr/>
          <a:lstStyle/>
          <a:p>
            <a:endParaRPr lang="id-ID"/>
          </a:p>
        </p:txBody>
      </p:sp>
      <p:sp>
        <p:nvSpPr>
          <p:cNvPr id="6"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7" name="TextBox 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2605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50"/>
                                        <p:tgtEl>
                                          <p:spTgt spid="6">
                                            <p:txEl>
                                              <p:pRg st="0" end="0"/>
                                            </p:txEl>
                                          </p:spTgt>
                                        </p:tgtEl>
                                      </p:cBhvr>
                                    </p:animEffect>
                                  </p:childTnLst>
                                </p:cTn>
                              </p:par>
                            </p:childTnLst>
                          </p:cTn>
                        </p:par>
                        <p:par>
                          <p:cTn id="11" fill="hold">
                            <p:stCondLst>
                              <p:cond delay="750"/>
                            </p:stCondLst>
                            <p:childTnLst>
                              <p:par>
                                <p:cTn id="12" presetID="10" presetClass="entr" presetSubtype="0" fill="hold" grpId="0" nodeType="afterEffect" nodePh="1">
                                  <p:stCondLst>
                                    <p:cond delay="0"/>
                                  </p:stCondLst>
                                  <p:endCondLst>
                                    <p:cond evt="begin" delay="0">
                                      <p:tn val="12"/>
                                    </p:cond>
                                  </p:end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nodePh="1">
                                  <p:stCondLst>
                                    <p:cond delay="0"/>
                                  </p:stCondLst>
                                  <p:endCondLst>
                                    <p:cond evt="begin" delay="0">
                                      <p:tn val="15"/>
                                    </p:cond>
                                  </p:end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7" grpId="0"/>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2" name="Picture Placeholder 11"/>
          <p:cNvSpPr>
            <a:spLocks noGrp="1"/>
          </p:cNvSpPr>
          <p:nvPr>
            <p:ph type="pic" sz="quarter" idx="13"/>
          </p:nvPr>
        </p:nvSpPr>
        <p:spPr>
          <a:xfrm>
            <a:off x="12192000" y="4877796"/>
            <a:ext cx="2844800" cy="2946067"/>
          </a:xfrm>
          <a:prstGeom prst="rect">
            <a:avLst/>
          </a:prstGeom>
        </p:spPr>
        <p:txBody>
          <a:bodyPr/>
          <a:lstStyle>
            <a:lvl1pPr marL="0" indent="0">
              <a:buNone/>
              <a:defRPr/>
            </a:lvl1pPr>
          </a:lstStyle>
          <a:p>
            <a:endParaRPr lang="id-ID" dirty="0"/>
          </a:p>
        </p:txBody>
      </p:sp>
      <p:sp>
        <p:nvSpPr>
          <p:cNvPr id="17" name="Picture Placeholder 11"/>
          <p:cNvSpPr>
            <a:spLocks noGrp="1"/>
          </p:cNvSpPr>
          <p:nvPr>
            <p:ph type="pic" sz="quarter" idx="14"/>
          </p:nvPr>
        </p:nvSpPr>
        <p:spPr>
          <a:xfrm>
            <a:off x="12192000" y="7823865"/>
            <a:ext cx="2844800" cy="2946068"/>
          </a:xfrm>
          <a:prstGeom prst="rect">
            <a:avLst/>
          </a:prstGeom>
        </p:spPr>
        <p:txBody>
          <a:bodyPr/>
          <a:lstStyle>
            <a:lvl1pPr marL="0" indent="0">
              <a:buNone/>
              <a:defRPr/>
            </a:lvl1pPr>
          </a:lstStyle>
          <a:p>
            <a:endParaRPr lang="id-ID" dirty="0"/>
          </a:p>
        </p:txBody>
      </p:sp>
      <p:sp>
        <p:nvSpPr>
          <p:cNvPr id="18" name="Picture Placeholder 11"/>
          <p:cNvSpPr>
            <a:spLocks noGrp="1"/>
          </p:cNvSpPr>
          <p:nvPr>
            <p:ph type="pic" sz="quarter" idx="15"/>
          </p:nvPr>
        </p:nvSpPr>
        <p:spPr>
          <a:xfrm>
            <a:off x="12192000" y="10769932"/>
            <a:ext cx="2844800" cy="2946068"/>
          </a:xfrm>
          <a:prstGeom prst="rect">
            <a:avLst/>
          </a:prstGeom>
        </p:spPr>
        <p:txBody>
          <a:bodyPr/>
          <a:lstStyle>
            <a:lvl1pPr marL="0" indent="0">
              <a:buNone/>
              <a:defRPr/>
            </a:lvl1pPr>
          </a:lstStyle>
          <a:p>
            <a:endParaRPr lang="id-ID" dirty="0"/>
          </a:p>
        </p:txBody>
      </p:sp>
      <p:sp>
        <p:nvSpPr>
          <p:cNvPr id="22" name="Picture Placeholder 11"/>
          <p:cNvSpPr>
            <a:spLocks noGrp="1"/>
          </p:cNvSpPr>
          <p:nvPr>
            <p:ph type="pic" sz="quarter" idx="16"/>
          </p:nvPr>
        </p:nvSpPr>
        <p:spPr>
          <a:xfrm>
            <a:off x="9347200" y="4877796"/>
            <a:ext cx="2844800" cy="2946067"/>
          </a:xfrm>
          <a:prstGeom prst="rect">
            <a:avLst/>
          </a:prstGeom>
        </p:spPr>
        <p:txBody>
          <a:bodyPr/>
          <a:lstStyle>
            <a:lvl1pPr marL="0" indent="0">
              <a:buNone/>
              <a:defRPr/>
            </a:lvl1pPr>
          </a:lstStyle>
          <a:p>
            <a:endParaRPr lang="id-ID" dirty="0"/>
          </a:p>
        </p:txBody>
      </p:sp>
      <p:sp>
        <p:nvSpPr>
          <p:cNvPr id="23" name="Picture Placeholder 11"/>
          <p:cNvSpPr>
            <a:spLocks noGrp="1"/>
          </p:cNvSpPr>
          <p:nvPr>
            <p:ph type="pic" sz="quarter" idx="17"/>
          </p:nvPr>
        </p:nvSpPr>
        <p:spPr>
          <a:xfrm>
            <a:off x="9347200" y="7823865"/>
            <a:ext cx="2844800" cy="2946068"/>
          </a:xfrm>
          <a:prstGeom prst="rect">
            <a:avLst/>
          </a:prstGeom>
        </p:spPr>
        <p:txBody>
          <a:bodyPr/>
          <a:lstStyle>
            <a:lvl1pPr marL="0" indent="0">
              <a:buNone/>
              <a:defRPr/>
            </a:lvl1pPr>
          </a:lstStyle>
          <a:p>
            <a:endParaRPr lang="id-ID" dirty="0"/>
          </a:p>
        </p:txBody>
      </p:sp>
      <p:sp>
        <p:nvSpPr>
          <p:cNvPr id="24" name="Picture Placeholder 11"/>
          <p:cNvSpPr>
            <a:spLocks noGrp="1"/>
          </p:cNvSpPr>
          <p:nvPr>
            <p:ph type="pic" sz="quarter" idx="18"/>
          </p:nvPr>
        </p:nvSpPr>
        <p:spPr>
          <a:xfrm>
            <a:off x="9347200" y="10769932"/>
            <a:ext cx="2844800" cy="2946068"/>
          </a:xfrm>
          <a:prstGeom prst="rect">
            <a:avLst/>
          </a:prstGeom>
        </p:spPr>
        <p:txBody>
          <a:bodyPr/>
          <a:lstStyle>
            <a:lvl1pPr marL="0" indent="0">
              <a:buNone/>
              <a:defRPr/>
            </a:lvl1pPr>
          </a:lstStyle>
          <a:p>
            <a:endParaRPr lang="id-ID" dirty="0"/>
          </a:p>
        </p:txBody>
      </p:sp>
      <p:sp>
        <p:nvSpPr>
          <p:cNvPr id="8" name="Text Placeholder 12"/>
          <p:cNvSpPr>
            <a:spLocks noGrp="1"/>
          </p:cNvSpPr>
          <p:nvPr>
            <p:ph type="body" sz="quarter" idx="19"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5560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800"/>
                                        <p:tgtEl>
                                          <p:spTgt spid="8">
                                            <p:txEl>
                                              <p:pRg st="0" end="0"/>
                                            </p:txEl>
                                          </p:spTgt>
                                        </p:tgtEl>
                                      </p:cBhvr>
                                    </p:animEffect>
                                  </p:childTnLst>
                                </p:cTn>
                              </p:par>
                            </p:childTnLst>
                          </p:cTn>
                        </p:par>
                        <p:par>
                          <p:cTn id="11" fill="hold">
                            <p:stCondLst>
                              <p:cond delay="800"/>
                            </p:stCondLst>
                            <p:childTnLst>
                              <p:par>
                                <p:cTn id="12" presetID="42" presetClass="entr" presetSubtype="0" fill="hold" grpId="0" nodeType="afterEffect" nodePh="1">
                                  <p:stCondLst>
                                    <p:cond delay="0"/>
                                  </p:stCondLst>
                                  <p:endCondLst>
                                    <p:cond evt="begin" delay="0">
                                      <p:tn val="12"/>
                                    </p:cond>
                                  </p:endCondLst>
                                  <p:childTnLst>
                                    <p:set>
                                      <p:cBhvr>
                                        <p:cTn id="13" dur="1" fill="hold">
                                          <p:stCondLst>
                                            <p:cond delay="0"/>
                                          </p:stCondLst>
                                        </p:cTn>
                                        <p:tgtEl>
                                          <p:spTgt spid="22"/>
                                        </p:tgtEl>
                                        <p:attrNameLst>
                                          <p:attrName>style.visibility</p:attrName>
                                        </p:attrNameLst>
                                      </p:cBhvr>
                                      <p:to>
                                        <p:strVal val="visible"/>
                                      </p:to>
                                    </p:set>
                                    <p:animEffect transition="in" filter="fade">
                                      <p:cBhvr>
                                        <p:cTn id="14" dur="750"/>
                                        <p:tgtEl>
                                          <p:spTgt spid="22"/>
                                        </p:tgtEl>
                                      </p:cBhvr>
                                    </p:animEffect>
                                    <p:anim calcmode="lin" valueType="num">
                                      <p:cBhvr>
                                        <p:cTn id="15" dur="750" fill="hold"/>
                                        <p:tgtEl>
                                          <p:spTgt spid="22"/>
                                        </p:tgtEl>
                                        <p:attrNameLst>
                                          <p:attrName>ppt_x</p:attrName>
                                        </p:attrNameLst>
                                      </p:cBhvr>
                                      <p:tavLst>
                                        <p:tav tm="0">
                                          <p:val>
                                            <p:strVal val="#ppt_x"/>
                                          </p:val>
                                        </p:tav>
                                        <p:tav tm="100000">
                                          <p:val>
                                            <p:strVal val="#ppt_x"/>
                                          </p:val>
                                        </p:tav>
                                      </p:tavLst>
                                    </p:anim>
                                    <p:anim calcmode="lin" valueType="num">
                                      <p:cBhvr>
                                        <p:cTn id="16" dur="750" fill="hold"/>
                                        <p:tgtEl>
                                          <p:spTgt spid="2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nodePh="1">
                                  <p:stCondLst>
                                    <p:cond delay="0"/>
                                  </p:stCondLst>
                                  <p:endCondLst>
                                    <p:cond evt="begin" delay="0">
                                      <p:tn val="17"/>
                                    </p:cond>
                                  </p:endCondLst>
                                  <p:childTnLst>
                                    <p:set>
                                      <p:cBhvr>
                                        <p:cTn id="18" dur="1" fill="hold">
                                          <p:stCondLst>
                                            <p:cond delay="0"/>
                                          </p:stCondLst>
                                        </p:cTn>
                                        <p:tgtEl>
                                          <p:spTgt spid="12"/>
                                        </p:tgtEl>
                                        <p:attrNameLst>
                                          <p:attrName>style.visibility</p:attrName>
                                        </p:attrNameLst>
                                      </p:cBhvr>
                                      <p:to>
                                        <p:strVal val="visible"/>
                                      </p:to>
                                    </p:set>
                                    <p:animEffect transition="in" filter="fade">
                                      <p:cBhvr>
                                        <p:cTn id="19" dur="750"/>
                                        <p:tgtEl>
                                          <p:spTgt spid="12"/>
                                        </p:tgtEl>
                                      </p:cBhvr>
                                    </p:animEffect>
                                    <p:anim calcmode="lin" valueType="num">
                                      <p:cBhvr>
                                        <p:cTn id="20" dur="750" fill="hold"/>
                                        <p:tgtEl>
                                          <p:spTgt spid="12"/>
                                        </p:tgtEl>
                                        <p:attrNameLst>
                                          <p:attrName>ppt_x</p:attrName>
                                        </p:attrNameLst>
                                      </p:cBhvr>
                                      <p:tavLst>
                                        <p:tav tm="0">
                                          <p:val>
                                            <p:strVal val="#ppt_x"/>
                                          </p:val>
                                        </p:tav>
                                        <p:tav tm="100000">
                                          <p:val>
                                            <p:strVal val="#ppt_x"/>
                                          </p:val>
                                        </p:tav>
                                      </p:tavLst>
                                    </p:anim>
                                    <p:anim calcmode="lin" valueType="num">
                                      <p:cBhvr>
                                        <p:cTn id="21" dur="75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nodePh="1">
                                  <p:stCondLst>
                                    <p:cond delay="0"/>
                                  </p:stCondLst>
                                  <p:endCondLst>
                                    <p:cond evt="begin" delay="0">
                                      <p:tn val="22"/>
                                    </p:cond>
                                  </p:endCondLst>
                                  <p:childTnLst>
                                    <p:set>
                                      <p:cBhvr>
                                        <p:cTn id="23" dur="1" fill="hold">
                                          <p:stCondLst>
                                            <p:cond delay="0"/>
                                          </p:stCondLst>
                                        </p:cTn>
                                        <p:tgtEl>
                                          <p:spTgt spid="23"/>
                                        </p:tgtEl>
                                        <p:attrNameLst>
                                          <p:attrName>style.visibility</p:attrName>
                                        </p:attrNameLst>
                                      </p:cBhvr>
                                      <p:to>
                                        <p:strVal val="visible"/>
                                      </p:to>
                                    </p:set>
                                    <p:animEffect transition="in" filter="fade">
                                      <p:cBhvr>
                                        <p:cTn id="24" dur="750"/>
                                        <p:tgtEl>
                                          <p:spTgt spid="23"/>
                                        </p:tgtEl>
                                      </p:cBhvr>
                                    </p:animEffect>
                                    <p:anim calcmode="lin" valueType="num">
                                      <p:cBhvr>
                                        <p:cTn id="25" dur="750" fill="hold"/>
                                        <p:tgtEl>
                                          <p:spTgt spid="23"/>
                                        </p:tgtEl>
                                        <p:attrNameLst>
                                          <p:attrName>ppt_x</p:attrName>
                                        </p:attrNameLst>
                                      </p:cBhvr>
                                      <p:tavLst>
                                        <p:tav tm="0">
                                          <p:val>
                                            <p:strVal val="#ppt_x"/>
                                          </p:val>
                                        </p:tav>
                                        <p:tav tm="100000">
                                          <p:val>
                                            <p:strVal val="#ppt_x"/>
                                          </p:val>
                                        </p:tav>
                                      </p:tavLst>
                                    </p:anim>
                                    <p:anim calcmode="lin" valueType="num">
                                      <p:cBhvr>
                                        <p:cTn id="26" dur="750" fill="hold"/>
                                        <p:tgtEl>
                                          <p:spTgt spid="2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nodePh="1">
                                  <p:stCondLst>
                                    <p:cond delay="0"/>
                                  </p:stCondLst>
                                  <p:endCondLst>
                                    <p:cond evt="begin" delay="0">
                                      <p:tn val="27"/>
                                    </p:cond>
                                  </p:endCondLst>
                                  <p:childTnLst>
                                    <p:set>
                                      <p:cBhvr>
                                        <p:cTn id="28" dur="1" fill="hold">
                                          <p:stCondLst>
                                            <p:cond delay="0"/>
                                          </p:stCondLst>
                                        </p:cTn>
                                        <p:tgtEl>
                                          <p:spTgt spid="17"/>
                                        </p:tgtEl>
                                        <p:attrNameLst>
                                          <p:attrName>style.visibility</p:attrName>
                                        </p:attrNameLst>
                                      </p:cBhvr>
                                      <p:to>
                                        <p:strVal val="visible"/>
                                      </p:to>
                                    </p:set>
                                    <p:animEffect transition="in" filter="fade">
                                      <p:cBhvr>
                                        <p:cTn id="29" dur="750"/>
                                        <p:tgtEl>
                                          <p:spTgt spid="17"/>
                                        </p:tgtEl>
                                      </p:cBhvr>
                                    </p:animEffect>
                                    <p:anim calcmode="lin" valueType="num">
                                      <p:cBhvr>
                                        <p:cTn id="30" dur="750" fill="hold"/>
                                        <p:tgtEl>
                                          <p:spTgt spid="17"/>
                                        </p:tgtEl>
                                        <p:attrNameLst>
                                          <p:attrName>ppt_x</p:attrName>
                                        </p:attrNameLst>
                                      </p:cBhvr>
                                      <p:tavLst>
                                        <p:tav tm="0">
                                          <p:val>
                                            <p:strVal val="#ppt_x"/>
                                          </p:val>
                                        </p:tav>
                                        <p:tav tm="100000">
                                          <p:val>
                                            <p:strVal val="#ppt_x"/>
                                          </p:val>
                                        </p:tav>
                                      </p:tavLst>
                                    </p:anim>
                                    <p:anim calcmode="lin" valueType="num">
                                      <p:cBhvr>
                                        <p:cTn id="31" dur="750" fill="hold"/>
                                        <p:tgtEl>
                                          <p:spTgt spid="17"/>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nodePh="1">
                                  <p:stCondLst>
                                    <p:cond delay="0"/>
                                  </p:stCondLst>
                                  <p:endCondLst>
                                    <p:cond evt="begin" delay="0">
                                      <p:tn val="32"/>
                                    </p:cond>
                                  </p:endCondLst>
                                  <p:childTnLst>
                                    <p:set>
                                      <p:cBhvr>
                                        <p:cTn id="33" dur="1" fill="hold">
                                          <p:stCondLst>
                                            <p:cond delay="0"/>
                                          </p:stCondLst>
                                        </p:cTn>
                                        <p:tgtEl>
                                          <p:spTgt spid="24"/>
                                        </p:tgtEl>
                                        <p:attrNameLst>
                                          <p:attrName>style.visibility</p:attrName>
                                        </p:attrNameLst>
                                      </p:cBhvr>
                                      <p:to>
                                        <p:strVal val="visible"/>
                                      </p:to>
                                    </p:set>
                                    <p:animEffect transition="in" filter="fade">
                                      <p:cBhvr>
                                        <p:cTn id="34" dur="750"/>
                                        <p:tgtEl>
                                          <p:spTgt spid="24"/>
                                        </p:tgtEl>
                                      </p:cBhvr>
                                    </p:animEffect>
                                    <p:anim calcmode="lin" valueType="num">
                                      <p:cBhvr>
                                        <p:cTn id="35" dur="750" fill="hold"/>
                                        <p:tgtEl>
                                          <p:spTgt spid="24"/>
                                        </p:tgtEl>
                                        <p:attrNameLst>
                                          <p:attrName>ppt_x</p:attrName>
                                        </p:attrNameLst>
                                      </p:cBhvr>
                                      <p:tavLst>
                                        <p:tav tm="0">
                                          <p:val>
                                            <p:strVal val="#ppt_x"/>
                                          </p:val>
                                        </p:tav>
                                        <p:tav tm="100000">
                                          <p:val>
                                            <p:strVal val="#ppt_x"/>
                                          </p:val>
                                        </p:tav>
                                      </p:tavLst>
                                    </p:anim>
                                    <p:anim calcmode="lin" valueType="num">
                                      <p:cBhvr>
                                        <p:cTn id="36" dur="750" fill="hold"/>
                                        <p:tgtEl>
                                          <p:spTgt spid="2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nodePh="1">
                                  <p:stCondLst>
                                    <p:cond delay="0"/>
                                  </p:stCondLst>
                                  <p:endCondLst>
                                    <p:cond evt="begin" delay="0">
                                      <p:tn val="37"/>
                                    </p:cond>
                                  </p:endCondLst>
                                  <p:childTnLst>
                                    <p:set>
                                      <p:cBhvr>
                                        <p:cTn id="38" dur="1" fill="hold">
                                          <p:stCondLst>
                                            <p:cond delay="0"/>
                                          </p:stCondLst>
                                        </p:cTn>
                                        <p:tgtEl>
                                          <p:spTgt spid="18"/>
                                        </p:tgtEl>
                                        <p:attrNameLst>
                                          <p:attrName>style.visibility</p:attrName>
                                        </p:attrNameLst>
                                      </p:cBhvr>
                                      <p:to>
                                        <p:strVal val="visible"/>
                                      </p:to>
                                    </p:set>
                                    <p:animEffect transition="in" filter="fade">
                                      <p:cBhvr>
                                        <p:cTn id="39" dur="750"/>
                                        <p:tgtEl>
                                          <p:spTgt spid="18"/>
                                        </p:tgtEl>
                                      </p:cBhvr>
                                    </p:animEffect>
                                    <p:anim calcmode="lin" valueType="num">
                                      <p:cBhvr>
                                        <p:cTn id="40" dur="750" fill="hold"/>
                                        <p:tgtEl>
                                          <p:spTgt spid="18"/>
                                        </p:tgtEl>
                                        <p:attrNameLst>
                                          <p:attrName>ppt_x</p:attrName>
                                        </p:attrNameLst>
                                      </p:cBhvr>
                                      <p:tavLst>
                                        <p:tav tm="0">
                                          <p:val>
                                            <p:strVal val="#ppt_x"/>
                                          </p:val>
                                        </p:tav>
                                        <p:tav tm="100000">
                                          <p:val>
                                            <p:strVal val="#ppt_x"/>
                                          </p:val>
                                        </p:tav>
                                      </p:tavLst>
                                    </p:anim>
                                    <p:anim calcmode="lin" valueType="num">
                                      <p:cBhvr>
                                        <p:cTn id="41" dur="75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p:bldP spid="18" grpId="0"/>
      <p:bldP spid="22" grpId="0"/>
      <p:bldP spid="23" grpId="0"/>
      <p:bldP spid="24"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800"/>
                        <p:tgtEl>
                          <p:spTgt spid="8"/>
                        </p:tgtEl>
                      </p:cBhvr>
                    </p:animEffect>
                  </p:childTnLst>
                </p:cTn>
              </p:par>
            </p:tnLst>
          </p:tmpl>
        </p:tmplLst>
      </p:bldP>
      <p:bldP spid="9" grpId="0"/>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22" name="Picture Placeholder 11"/>
          <p:cNvSpPr>
            <a:spLocks noGrp="1"/>
          </p:cNvSpPr>
          <p:nvPr>
            <p:ph type="pic" sz="quarter" idx="16"/>
          </p:nvPr>
        </p:nvSpPr>
        <p:spPr>
          <a:xfrm>
            <a:off x="8905876" y="4851763"/>
            <a:ext cx="3282950" cy="2954746"/>
          </a:xfrm>
          <a:prstGeom prst="rect">
            <a:avLst/>
          </a:prstGeom>
        </p:spPr>
        <p:txBody>
          <a:bodyPr/>
          <a:lstStyle>
            <a:lvl1pPr marL="0" indent="0">
              <a:buNone/>
              <a:defRPr/>
            </a:lvl1pPr>
          </a:lstStyle>
          <a:p>
            <a:endParaRPr lang="id-ID" dirty="0"/>
          </a:p>
        </p:txBody>
      </p:sp>
      <p:sp>
        <p:nvSpPr>
          <p:cNvPr id="13" name="Picture Placeholder 11"/>
          <p:cNvSpPr>
            <a:spLocks noGrp="1"/>
          </p:cNvSpPr>
          <p:nvPr>
            <p:ph type="pic" sz="quarter" idx="17"/>
          </p:nvPr>
        </p:nvSpPr>
        <p:spPr>
          <a:xfrm>
            <a:off x="12188826" y="4851762"/>
            <a:ext cx="3282950" cy="2954746"/>
          </a:xfrm>
          <a:prstGeom prst="rect">
            <a:avLst/>
          </a:prstGeom>
        </p:spPr>
        <p:txBody>
          <a:bodyPr/>
          <a:lstStyle>
            <a:lvl1pPr marL="0" indent="0">
              <a:buNone/>
              <a:defRPr/>
            </a:lvl1pPr>
          </a:lstStyle>
          <a:p>
            <a:endParaRPr lang="id-ID" dirty="0"/>
          </a:p>
        </p:txBody>
      </p:sp>
      <p:sp>
        <p:nvSpPr>
          <p:cNvPr id="19" name="Picture Placeholder 11"/>
          <p:cNvSpPr>
            <a:spLocks noGrp="1"/>
          </p:cNvSpPr>
          <p:nvPr>
            <p:ph type="pic" sz="quarter" idx="18"/>
          </p:nvPr>
        </p:nvSpPr>
        <p:spPr>
          <a:xfrm>
            <a:off x="8905876" y="7806509"/>
            <a:ext cx="3282950" cy="2954746"/>
          </a:xfrm>
          <a:prstGeom prst="rect">
            <a:avLst/>
          </a:prstGeom>
        </p:spPr>
        <p:txBody>
          <a:bodyPr/>
          <a:lstStyle>
            <a:lvl1pPr marL="0" indent="0">
              <a:buNone/>
              <a:defRPr/>
            </a:lvl1pPr>
          </a:lstStyle>
          <a:p>
            <a:endParaRPr lang="id-ID" dirty="0"/>
          </a:p>
        </p:txBody>
      </p:sp>
      <p:sp>
        <p:nvSpPr>
          <p:cNvPr id="20" name="Picture Placeholder 11"/>
          <p:cNvSpPr>
            <a:spLocks noGrp="1"/>
          </p:cNvSpPr>
          <p:nvPr>
            <p:ph type="pic" sz="quarter" idx="19"/>
          </p:nvPr>
        </p:nvSpPr>
        <p:spPr>
          <a:xfrm>
            <a:off x="12188826" y="7806508"/>
            <a:ext cx="3282950" cy="2954746"/>
          </a:xfrm>
          <a:prstGeom prst="rect">
            <a:avLst/>
          </a:prstGeom>
        </p:spPr>
        <p:txBody>
          <a:bodyPr/>
          <a:lstStyle>
            <a:lvl1pPr marL="0" indent="0">
              <a:buNone/>
              <a:defRPr/>
            </a:lvl1pPr>
          </a:lstStyle>
          <a:p>
            <a:endParaRPr lang="id-ID" dirty="0"/>
          </a:p>
        </p:txBody>
      </p:sp>
      <p:sp>
        <p:nvSpPr>
          <p:cNvPr id="21" name="Picture Placeholder 11"/>
          <p:cNvSpPr>
            <a:spLocks noGrp="1"/>
          </p:cNvSpPr>
          <p:nvPr>
            <p:ph type="pic" sz="quarter" idx="20"/>
          </p:nvPr>
        </p:nvSpPr>
        <p:spPr>
          <a:xfrm>
            <a:off x="8905876" y="10761254"/>
            <a:ext cx="3282950" cy="2954746"/>
          </a:xfrm>
          <a:prstGeom prst="rect">
            <a:avLst/>
          </a:prstGeom>
        </p:spPr>
        <p:txBody>
          <a:bodyPr/>
          <a:lstStyle>
            <a:lvl1pPr marL="0" indent="0">
              <a:buNone/>
              <a:defRPr/>
            </a:lvl1pPr>
          </a:lstStyle>
          <a:p>
            <a:endParaRPr lang="id-ID" dirty="0"/>
          </a:p>
        </p:txBody>
      </p:sp>
      <p:sp>
        <p:nvSpPr>
          <p:cNvPr id="25" name="Picture Placeholder 11"/>
          <p:cNvSpPr>
            <a:spLocks noGrp="1"/>
          </p:cNvSpPr>
          <p:nvPr>
            <p:ph type="pic" sz="quarter" idx="21"/>
          </p:nvPr>
        </p:nvSpPr>
        <p:spPr>
          <a:xfrm>
            <a:off x="12188826" y="10761253"/>
            <a:ext cx="3282950" cy="2954746"/>
          </a:xfrm>
          <a:prstGeom prst="rect">
            <a:avLst/>
          </a:prstGeom>
        </p:spPr>
        <p:txBody>
          <a:bodyPr/>
          <a:lstStyle>
            <a:lvl1pPr marL="0" indent="0">
              <a:buNone/>
              <a:defRPr/>
            </a:lvl1pPr>
          </a:lstStyle>
          <a:p>
            <a:endParaRPr lang="id-ID" dirty="0"/>
          </a:p>
        </p:txBody>
      </p:sp>
      <p:sp>
        <p:nvSpPr>
          <p:cNvPr id="8"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8391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42" presetClass="entr" presetSubtype="0" fill="hold" grpId="0" nodeType="afterEffect" nodePh="1">
                                  <p:stCondLst>
                                    <p:cond delay="0"/>
                                  </p:stCondLst>
                                  <p:endCondLst>
                                    <p:cond evt="begin" delay="0">
                                      <p:tn val="12"/>
                                    </p:cond>
                                  </p:endCondLst>
                                  <p:childTnLst>
                                    <p:set>
                                      <p:cBhvr>
                                        <p:cTn id="13" dur="1" fill="hold">
                                          <p:stCondLst>
                                            <p:cond delay="0"/>
                                          </p:stCondLst>
                                        </p:cTn>
                                        <p:tgtEl>
                                          <p:spTgt spid="22"/>
                                        </p:tgtEl>
                                        <p:attrNameLst>
                                          <p:attrName>style.visibility</p:attrName>
                                        </p:attrNameLst>
                                      </p:cBhvr>
                                      <p:to>
                                        <p:strVal val="visible"/>
                                      </p:to>
                                    </p:set>
                                    <p:animEffect transition="in" filter="fade">
                                      <p:cBhvr>
                                        <p:cTn id="14" dur="750"/>
                                        <p:tgtEl>
                                          <p:spTgt spid="22"/>
                                        </p:tgtEl>
                                      </p:cBhvr>
                                    </p:animEffect>
                                    <p:anim calcmode="lin" valueType="num">
                                      <p:cBhvr>
                                        <p:cTn id="15" dur="750" fill="hold"/>
                                        <p:tgtEl>
                                          <p:spTgt spid="22"/>
                                        </p:tgtEl>
                                        <p:attrNameLst>
                                          <p:attrName>ppt_x</p:attrName>
                                        </p:attrNameLst>
                                      </p:cBhvr>
                                      <p:tavLst>
                                        <p:tav tm="0">
                                          <p:val>
                                            <p:strVal val="#ppt_x"/>
                                          </p:val>
                                        </p:tav>
                                        <p:tav tm="100000">
                                          <p:val>
                                            <p:strVal val="#ppt_x"/>
                                          </p:val>
                                        </p:tav>
                                      </p:tavLst>
                                    </p:anim>
                                    <p:anim calcmode="lin" valueType="num">
                                      <p:cBhvr>
                                        <p:cTn id="16" dur="750" fill="hold"/>
                                        <p:tgtEl>
                                          <p:spTgt spid="2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nodePh="1">
                                  <p:stCondLst>
                                    <p:cond delay="0"/>
                                  </p:stCondLst>
                                  <p:endCondLst>
                                    <p:cond evt="begin" delay="0">
                                      <p:tn val="17"/>
                                    </p:cond>
                                  </p:endCondLst>
                                  <p:childTnLst>
                                    <p:set>
                                      <p:cBhvr>
                                        <p:cTn id="18" dur="1" fill="hold">
                                          <p:stCondLst>
                                            <p:cond delay="0"/>
                                          </p:stCondLst>
                                        </p:cTn>
                                        <p:tgtEl>
                                          <p:spTgt spid="13"/>
                                        </p:tgtEl>
                                        <p:attrNameLst>
                                          <p:attrName>style.visibility</p:attrName>
                                        </p:attrNameLst>
                                      </p:cBhvr>
                                      <p:to>
                                        <p:strVal val="visible"/>
                                      </p:to>
                                    </p:set>
                                    <p:animEffect transition="in" filter="fade">
                                      <p:cBhvr>
                                        <p:cTn id="19" dur="750"/>
                                        <p:tgtEl>
                                          <p:spTgt spid="13"/>
                                        </p:tgtEl>
                                      </p:cBhvr>
                                    </p:animEffect>
                                    <p:anim calcmode="lin" valueType="num">
                                      <p:cBhvr>
                                        <p:cTn id="20" dur="750" fill="hold"/>
                                        <p:tgtEl>
                                          <p:spTgt spid="13"/>
                                        </p:tgtEl>
                                        <p:attrNameLst>
                                          <p:attrName>ppt_x</p:attrName>
                                        </p:attrNameLst>
                                      </p:cBhvr>
                                      <p:tavLst>
                                        <p:tav tm="0">
                                          <p:val>
                                            <p:strVal val="#ppt_x"/>
                                          </p:val>
                                        </p:tav>
                                        <p:tav tm="100000">
                                          <p:val>
                                            <p:strVal val="#ppt_x"/>
                                          </p:val>
                                        </p:tav>
                                      </p:tavLst>
                                    </p:anim>
                                    <p:anim calcmode="lin" valueType="num">
                                      <p:cBhvr>
                                        <p:cTn id="21" dur="750" fill="hold"/>
                                        <p:tgtEl>
                                          <p:spTgt spid="13"/>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nodePh="1">
                                  <p:stCondLst>
                                    <p:cond delay="0"/>
                                  </p:stCondLst>
                                  <p:endCondLst>
                                    <p:cond evt="begin" delay="0">
                                      <p:tn val="22"/>
                                    </p:cond>
                                  </p:endCondLst>
                                  <p:childTnLst>
                                    <p:set>
                                      <p:cBhvr>
                                        <p:cTn id="23" dur="1" fill="hold">
                                          <p:stCondLst>
                                            <p:cond delay="0"/>
                                          </p:stCondLst>
                                        </p:cTn>
                                        <p:tgtEl>
                                          <p:spTgt spid="19"/>
                                        </p:tgtEl>
                                        <p:attrNameLst>
                                          <p:attrName>style.visibility</p:attrName>
                                        </p:attrNameLst>
                                      </p:cBhvr>
                                      <p:to>
                                        <p:strVal val="visible"/>
                                      </p:to>
                                    </p:set>
                                    <p:animEffect transition="in" filter="fade">
                                      <p:cBhvr>
                                        <p:cTn id="24" dur="750"/>
                                        <p:tgtEl>
                                          <p:spTgt spid="19"/>
                                        </p:tgtEl>
                                      </p:cBhvr>
                                    </p:animEffect>
                                    <p:anim calcmode="lin" valueType="num">
                                      <p:cBhvr>
                                        <p:cTn id="25" dur="750" fill="hold"/>
                                        <p:tgtEl>
                                          <p:spTgt spid="19"/>
                                        </p:tgtEl>
                                        <p:attrNameLst>
                                          <p:attrName>ppt_x</p:attrName>
                                        </p:attrNameLst>
                                      </p:cBhvr>
                                      <p:tavLst>
                                        <p:tav tm="0">
                                          <p:val>
                                            <p:strVal val="#ppt_x"/>
                                          </p:val>
                                        </p:tav>
                                        <p:tav tm="100000">
                                          <p:val>
                                            <p:strVal val="#ppt_x"/>
                                          </p:val>
                                        </p:tav>
                                      </p:tavLst>
                                    </p:anim>
                                    <p:anim calcmode="lin" valueType="num">
                                      <p:cBhvr>
                                        <p:cTn id="26" dur="750" fill="hold"/>
                                        <p:tgtEl>
                                          <p:spTgt spid="1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nodePh="1">
                                  <p:stCondLst>
                                    <p:cond delay="0"/>
                                  </p:stCondLst>
                                  <p:endCondLst>
                                    <p:cond evt="begin" delay="0">
                                      <p:tn val="27"/>
                                    </p:cond>
                                  </p:endCondLst>
                                  <p:childTnLst>
                                    <p:set>
                                      <p:cBhvr>
                                        <p:cTn id="28" dur="1" fill="hold">
                                          <p:stCondLst>
                                            <p:cond delay="0"/>
                                          </p:stCondLst>
                                        </p:cTn>
                                        <p:tgtEl>
                                          <p:spTgt spid="20"/>
                                        </p:tgtEl>
                                        <p:attrNameLst>
                                          <p:attrName>style.visibility</p:attrName>
                                        </p:attrNameLst>
                                      </p:cBhvr>
                                      <p:to>
                                        <p:strVal val="visible"/>
                                      </p:to>
                                    </p:set>
                                    <p:animEffect transition="in" filter="fade">
                                      <p:cBhvr>
                                        <p:cTn id="29" dur="750"/>
                                        <p:tgtEl>
                                          <p:spTgt spid="20"/>
                                        </p:tgtEl>
                                      </p:cBhvr>
                                    </p:animEffect>
                                    <p:anim calcmode="lin" valueType="num">
                                      <p:cBhvr>
                                        <p:cTn id="30" dur="750" fill="hold"/>
                                        <p:tgtEl>
                                          <p:spTgt spid="20"/>
                                        </p:tgtEl>
                                        <p:attrNameLst>
                                          <p:attrName>ppt_x</p:attrName>
                                        </p:attrNameLst>
                                      </p:cBhvr>
                                      <p:tavLst>
                                        <p:tav tm="0">
                                          <p:val>
                                            <p:strVal val="#ppt_x"/>
                                          </p:val>
                                        </p:tav>
                                        <p:tav tm="100000">
                                          <p:val>
                                            <p:strVal val="#ppt_x"/>
                                          </p:val>
                                        </p:tav>
                                      </p:tavLst>
                                    </p:anim>
                                    <p:anim calcmode="lin" valueType="num">
                                      <p:cBhvr>
                                        <p:cTn id="31" dur="750" fill="hold"/>
                                        <p:tgtEl>
                                          <p:spTgt spid="20"/>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nodePh="1">
                                  <p:stCondLst>
                                    <p:cond delay="0"/>
                                  </p:stCondLst>
                                  <p:endCondLst>
                                    <p:cond evt="begin" delay="0">
                                      <p:tn val="32"/>
                                    </p:cond>
                                  </p:endCondLst>
                                  <p:childTnLst>
                                    <p:set>
                                      <p:cBhvr>
                                        <p:cTn id="33" dur="1" fill="hold">
                                          <p:stCondLst>
                                            <p:cond delay="0"/>
                                          </p:stCondLst>
                                        </p:cTn>
                                        <p:tgtEl>
                                          <p:spTgt spid="21"/>
                                        </p:tgtEl>
                                        <p:attrNameLst>
                                          <p:attrName>style.visibility</p:attrName>
                                        </p:attrNameLst>
                                      </p:cBhvr>
                                      <p:to>
                                        <p:strVal val="visible"/>
                                      </p:to>
                                    </p:set>
                                    <p:animEffect transition="in" filter="fade">
                                      <p:cBhvr>
                                        <p:cTn id="34" dur="750"/>
                                        <p:tgtEl>
                                          <p:spTgt spid="21"/>
                                        </p:tgtEl>
                                      </p:cBhvr>
                                    </p:animEffect>
                                    <p:anim calcmode="lin" valueType="num">
                                      <p:cBhvr>
                                        <p:cTn id="35" dur="750" fill="hold"/>
                                        <p:tgtEl>
                                          <p:spTgt spid="21"/>
                                        </p:tgtEl>
                                        <p:attrNameLst>
                                          <p:attrName>ppt_x</p:attrName>
                                        </p:attrNameLst>
                                      </p:cBhvr>
                                      <p:tavLst>
                                        <p:tav tm="0">
                                          <p:val>
                                            <p:strVal val="#ppt_x"/>
                                          </p:val>
                                        </p:tav>
                                        <p:tav tm="100000">
                                          <p:val>
                                            <p:strVal val="#ppt_x"/>
                                          </p:val>
                                        </p:tav>
                                      </p:tavLst>
                                    </p:anim>
                                    <p:anim calcmode="lin" valueType="num">
                                      <p:cBhvr>
                                        <p:cTn id="36" dur="750" fill="hold"/>
                                        <p:tgtEl>
                                          <p:spTgt spid="21"/>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nodePh="1">
                                  <p:stCondLst>
                                    <p:cond delay="0"/>
                                  </p:stCondLst>
                                  <p:endCondLst>
                                    <p:cond evt="begin" delay="0">
                                      <p:tn val="37"/>
                                    </p:cond>
                                  </p:endCondLst>
                                  <p:childTnLst>
                                    <p:set>
                                      <p:cBhvr>
                                        <p:cTn id="38" dur="1" fill="hold">
                                          <p:stCondLst>
                                            <p:cond delay="0"/>
                                          </p:stCondLst>
                                        </p:cTn>
                                        <p:tgtEl>
                                          <p:spTgt spid="25"/>
                                        </p:tgtEl>
                                        <p:attrNameLst>
                                          <p:attrName>style.visibility</p:attrName>
                                        </p:attrNameLst>
                                      </p:cBhvr>
                                      <p:to>
                                        <p:strVal val="visible"/>
                                      </p:to>
                                    </p:set>
                                    <p:animEffect transition="in" filter="fade">
                                      <p:cBhvr>
                                        <p:cTn id="39" dur="750"/>
                                        <p:tgtEl>
                                          <p:spTgt spid="25"/>
                                        </p:tgtEl>
                                      </p:cBhvr>
                                    </p:animEffect>
                                    <p:anim calcmode="lin" valueType="num">
                                      <p:cBhvr>
                                        <p:cTn id="40" dur="750" fill="hold"/>
                                        <p:tgtEl>
                                          <p:spTgt spid="25"/>
                                        </p:tgtEl>
                                        <p:attrNameLst>
                                          <p:attrName>ppt_x</p:attrName>
                                        </p:attrNameLst>
                                      </p:cBhvr>
                                      <p:tavLst>
                                        <p:tav tm="0">
                                          <p:val>
                                            <p:strVal val="#ppt_x"/>
                                          </p:val>
                                        </p:tav>
                                        <p:tav tm="100000">
                                          <p:val>
                                            <p:strVal val="#ppt_x"/>
                                          </p:val>
                                        </p:tav>
                                      </p:tavLst>
                                    </p:anim>
                                    <p:anim calcmode="lin" valueType="num">
                                      <p:cBhvr>
                                        <p:cTn id="41" dur="75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3" grpId="0"/>
      <p:bldP spid="19" grpId="0"/>
      <p:bldP spid="20" grpId="0"/>
      <p:bldP spid="21" grpId="0"/>
      <p:bldP spid="25"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9" grpId="0"/>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37" name="Picture Placeholder 3"/>
          <p:cNvSpPr>
            <a:spLocks noGrp="1"/>
          </p:cNvSpPr>
          <p:nvPr>
            <p:ph type="pic" sz="quarter" idx="16"/>
          </p:nvPr>
        </p:nvSpPr>
        <p:spPr>
          <a:xfrm>
            <a:off x="0" y="2421922"/>
            <a:ext cx="24384000" cy="6400799"/>
          </a:xfrm>
        </p:spPr>
        <p:txBody>
          <a:bodyPr/>
          <a:lstStyle/>
          <a:p>
            <a:endParaRPr lang="id-ID"/>
          </a:p>
        </p:txBody>
      </p:sp>
      <p:sp>
        <p:nvSpPr>
          <p:cNvPr id="36" name="TextBox 3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Picture Placeholder 5"/>
          <p:cNvSpPr>
            <a:spLocks noGrp="1"/>
          </p:cNvSpPr>
          <p:nvPr>
            <p:ph type="pic" sz="quarter" idx="13"/>
          </p:nvPr>
        </p:nvSpPr>
        <p:spPr>
          <a:xfrm rot="1804358">
            <a:off x="15782685" y="4711111"/>
            <a:ext cx="5115343" cy="5543149"/>
          </a:xfrm>
          <a:prstGeom prst="rect">
            <a:avLst/>
          </a:prstGeom>
        </p:spPr>
        <p:txBody>
          <a:bodyPr/>
          <a:lstStyle/>
          <a:p>
            <a:endParaRPr lang="id-ID" dirty="0"/>
          </a:p>
        </p:txBody>
      </p:sp>
      <p:sp>
        <p:nvSpPr>
          <p:cNvPr id="11" name="Picture Placeholder 5"/>
          <p:cNvSpPr>
            <a:spLocks noGrp="1"/>
          </p:cNvSpPr>
          <p:nvPr>
            <p:ph type="pic" sz="quarter" idx="12"/>
          </p:nvPr>
        </p:nvSpPr>
        <p:spPr>
          <a:xfrm>
            <a:off x="14191111" y="4389662"/>
            <a:ext cx="4896989" cy="6487888"/>
          </a:xfrm>
          <a:prstGeom prst="rect">
            <a:avLst/>
          </a:prstGeom>
        </p:spPr>
        <p:txBody>
          <a:bodyPr/>
          <a:lstStyle/>
          <a:p>
            <a:endParaRPr lang="id-ID" dirty="0"/>
          </a:p>
        </p:txBody>
      </p:sp>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Tree>
    <p:extLst>
      <p:ext uri="{BB962C8B-B14F-4D97-AF65-F5344CB8AC3E}">
        <p14:creationId xmlns:p14="http://schemas.microsoft.com/office/powerpoint/2010/main" val="3834279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750"/>
                                        <p:tgtEl>
                                          <p:spTgt spid="5">
                                            <p:txEl>
                                              <p:pRg st="0" end="0"/>
                                            </p:txEl>
                                          </p:spTgt>
                                        </p:tgtEl>
                                      </p:cBhvr>
                                    </p:animEffect>
                                  </p:childTnLst>
                                </p:cTn>
                              </p:par>
                            </p:childTnLst>
                          </p:cTn>
                        </p:par>
                        <p:par>
                          <p:cTn id="15" fill="hold">
                            <p:stCondLst>
                              <p:cond delay="1250"/>
                            </p:stCondLst>
                            <p:childTnLst>
                              <p:par>
                                <p:cTn id="16" presetID="2" presetClass="entr" presetSubtype="2" fill="hold" grpId="0" nodeType="afterEffect" nodePh="1">
                                  <p:stCondLst>
                                    <p:cond delay="0"/>
                                  </p:stCondLst>
                                  <p:endCondLst>
                                    <p:cond evt="begin" delay="0">
                                      <p:tn val="16"/>
                                    </p:cond>
                                  </p:end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1+#ppt_w/2"/>
                                          </p:val>
                                        </p:tav>
                                        <p:tav tm="100000">
                                          <p:val>
                                            <p:strVal val="#ppt_x"/>
                                          </p:val>
                                        </p:tav>
                                      </p:tavLst>
                                    </p:anim>
                                    <p:anim calcmode="lin" valueType="num">
                                      <p:cBhvr additive="base">
                                        <p:cTn id="19" dur="5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nodePh="1">
                                  <p:stCondLst>
                                    <p:cond delay="0"/>
                                  </p:stCondLst>
                                  <p:endCondLst>
                                    <p:cond evt="begin" delay="0">
                                      <p:tn val="20"/>
                                    </p:cond>
                                  </p:end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1+#ppt_w/2"/>
                                          </p:val>
                                        </p:tav>
                                        <p:tav tm="100000">
                                          <p:val>
                                            <p:strVal val="#ppt_x"/>
                                          </p:val>
                                        </p:tav>
                                      </p:tavLst>
                                    </p:anim>
                                    <p:anim calcmode="lin" valueType="num">
                                      <p:cBhvr additive="base">
                                        <p:cTn id="2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6" grpId="0"/>
      <p:bldP spid="10" grpId="0"/>
      <p:bldP spid="11"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rot="1804358">
            <a:off x="15782685" y="4711111"/>
            <a:ext cx="5115343" cy="5543149"/>
          </a:xfrm>
          <a:prstGeom prst="rect">
            <a:avLst/>
          </a:prstGeom>
        </p:spPr>
        <p:txBody>
          <a:bodyPr/>
          <a:lstStyle/>
          <a:p>
            <a:endParaRPr lang="id-ID" dirty="0"/>
          </a:p>
        </p:txBody>
      </p:sp>
      <p:sp>
        <p:nvSpPr>
          <p:cNvPr id="7" name="Picture Placeholder 5"/>
          <p:cNvSpPr>
            <a:spLocks noGrp="1"/>
          </p:cNvSpPr>
          <p:nvPr>
            <p:ph type="pic" sz="quarter" idx="12"/>
          </p:nvPr>
        </p:nvSpPr>
        <p:spPr>
          <a:xfrm>
            <a:off x="14191111" y="4389662"/>
            <a:ext cx="4896989" cy="6487888"/>
          </a:xfrm>
          <a:prstGeom prst="rect">
            <a:avLst/>
          </a:prstGeom>
        </p:spPr>
        <p:txBody>
          <a:bodyPr/>
          <a:lstStyle/>
          <a:p>
            <a:endParaRPr lang="id-ID" dirty="0"/>
          </a:p>
        </p:txBody>
      </p:sp>
      <p:sp>
        <p:nvSpPr>
          <p:cNvPr id="8" name="Text Placeholder 12"/>
          <p:cNvSpPr>
            <a:spLocks noGrp="1"/>
          </p:cNvSpPr>
          <p:nvPr>
            <p:ph type="body" sz="quarter" idx="15" hasCustomPrompt="1"/>
          </p:nvPr>
        </p:nvSpPr>
        <p:spPr>
          <a:xfrm>
            <a:off x="5643946" y="2"/>
            <a:ext cx="13096108"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5431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2" presetClass="entr" presetSubtype="2" fill="hold" grpId="0" nodeType="afterEffect" nodePh="1">
                                  <p:stCondLst>
                                    <p:cond delay="0"/>
                                  </p:stCondLst>
                                  <p:endCondLst>
                                    <p:cond evt="begin" delay="0">
                                      <p:tn val="12"/>
                                    </p:cond>
                                  </p:end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1+#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nodePh="1">
                                  <p:stCondLst>
                                    <p:cond delay="0"/>
                                  </p:stCondLst>
                                  <p:endCondLst>
                                    <p:cond evt="begin" delay="0">
                                      <p:tn val="16"/>
                                    </p:cond>
                                  </p:end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1+#ppt_w/2"/>
                                          </p:val>
                                        </p:tav>
                                        <p:tav tm="100000">
                                          <p:val>
                                            <p:strVal val="#ppt_x"/>
                                          </p:val>
                                        </p:tav>
                                      </p:tavLst>
                                    </p:anim>
                                    <p:anim calcmode="lin" valueType="num">
                                      <p:cBhvr additive="base">
                                        <p:cTn id="19"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9" grpId="0"/>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1" name="Picture Placeholder 9"/>
          <p:cNvSpPr>
            <a:spLocks noGrp="1"/>
          </p:cNvSpPr>
          <p:nvPr>
            <p:ph type="pic" sz="quarter" idx="11"/>
          </p:nvPr>
        </p:nvSpPr>
        <p:spPr>
          <a:xfrm>
            <a:off x="8539163" y="5241537"/>
            <a:ext cx="4355751" cy="5216730"/>
          </a:xfrm>
        </p:spPr>
        <p:txBody>
          <a:bodyPr/>
          <a:lstStyle/>
          <a:p>
            <a:endParaRPr lang="id-ID"/>
          </a:p>
        </p:txBody>
      </p:sp>
      <p:sp>
        <p:nvSpPr>
          <p:cNvPr id="10" name="Picture Placeholder 9"/>
          <p:cNvSpPr>
            <a:spLocks noGrp="1"/>
          </p:cNvSpPr>
          <p:nvPr>
            <p:ph type="pic" sz="quarter" idx="10"/>
          </p:nvPr>
        </p:nvSpPr>
        <p:spPr>
          <a:xfrm>
            <a:off x="11452224" y="4995679"/>
            <a:ext cx="4349751" cy="5792787"/>
          </a:xfrm>
        </p:spPr>
        <p:txBody>
          <a:bodyPr/>
          <a:lstStyle/>
          <a:p>
            <a:endParaRPr lang="id-ID"/>
          </a:p>
        </p:txBody>
      </p:sp>
      <p:sp>
        <p:nvSpPr>
          <p:cNvPr id="4"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5" name="TextBox 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12750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par>
                          <p:cTn id="11" fill="hold">
                            <p:stCondLst>
                              <p:cond delay="750"/>
                            </p:stCondLst>
                            <p:childTnLst>
                              <p:par>
                                <p:cTn id="12" presetID="10" presetClass="entr" presetSubtype="0" fill="hold" grpId="0" nodeType="afterEffect" nodePh="1">
                                  <p:stCondLst>
                                    <p:cond delay="0"/>
                                  </p:stCondLst>
                                  <p:endCondLst>
                                    <p:cond evt="begin" delay="0">
                                      <p:tn val="12"/>
                                    </p:cond>
                                  </p:end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nodePh="1">
                                  <p:stCondLst>
                                    <p:cond delay="0"/>
                                  </p:stCondLst>
                                  <p:endCondLst>
                                    <p:cond evt="begin" delay="0">
                                      <p:tn val="15"/>
                                    </p:cond>
                                  </p:end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5" grpId="0"/>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7820789" y="6355036"/>
            <a:ext cx="8742422" cy="1005927"/>
          </a:xfrm>
          <a:prstGeom prst="rect">
            <a:avLst/>
          </a:prstGeom>
        </p:spPr>
      </p:pic>
      <p:sp>
        <p:nvSpPr>
          <p:cNvPr id="8" name="Picture Placeholder 7"/>
          <p:cNvSpPr>
            <a:spLocks noGrp="1"/>
          </p:cNvSpPr>
          <p:nvPr>
            <p:ph type="pic" sz="quarter" idx="10"/>
          </p:nvPr>
        </p:nvSpPr>
        <p:spPr>
          <a:xfrm>
            <a:off x="2035277" y="3460231"/>
            <a:ext cx="11252098" cy="6110489"/>
          </a:xfrm>
          <a:prstGeom prst="rect">
            <a:avLst/>
          </a:prstGeom>
        </p:spPr>
        <p:txBody>
          <a:bodyPr/>
          <a:lstStyle/>
          <a:p>
            <a:endParaRPr lang="en-US"/>
          </a:p>
        </p:txBody>
      </p:sp>
      <p:sp>
        <p:nvSpPr>
          <p:cNvPr id="10" name="Picture Placeholder 9"/>
          <p:cNvSpPr>
            <a:spLocks noGrp="1"/>
          </p:cNvSpPr>
          <p:nvPr>
            <p:ph type="pic" sz="quarter" idx="11"/>
          </p:nvPr>
        </p:nvSpPr>
        <p:spPr>
          <a:xfrm>
            <a:off x="14063061" y="5545393"/>
            <a:ext cx="4712619" cy="5928851"/>
          </a:xfrm>
          <a:prstGeom prst="rect">
            <a:avLst/>
          </a:prstGeom>
        </p:spPr>
        <p:txBody>
          <a:bodyPr/>
          <a:lstStyle/>
          <a:p>
            <a:endParaRPr lang="en-US" dirty="0"/>
          </a:p>
        </p:txBody>
      </p:sp>
      <p:sp>
        <p:nvSpPr>
          <p:cNvPr id="5" name="Text Placeholder 12"/>
          <p:cNvSpPr>
            <a:spLocks noGrp="1"/>
          </p:cNvSpPr>
          <p:nvPr>
            <p:ph type="body" sz="quarter" idx="17" hasCustomPrompt="1"/>
          </p:nvPr>
        </p:nvSpPr>
        <p:spPr>
          <a:xfrm>
            <a:off x="4978083" y="0"/>
            <a:ext cx="14427834"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7" name="TextBox 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4526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750" fill="hold"/>
                                        <p:tgtEl>
                                          <p:spTgt spid="8"/>
                                        </p:tgtEl>
                                        <p:attrNameLst>
                                          <p:attrName>ppt_x</p:attrName>
                                        </p:attrNameLst>
                                      </p:cBhvr>
                                      <p:tavLst>
                                        <p:tav tm="0">
                                          <p:val>
                                            <p:strVal val="0-#ppt_w/2"/>
                                          </p:val>
                                        </p:tav>
                                        <p:tav tm="100000">
                                          <p:val>
                                            <p:strVal val="#ppt_x"/>
                                          </p:val>
                                        </p:tav>
                                      </p:tavLst>
                                    </p:anim>
                                    <p:anim calcmode="lin" valueType="num">
                                      <p:cBhvr additive="base">
                                        <p:cTn id="15" dur="750" fill="hold"/>
                                        <p:tgtEl>
                                          <p:spTgt spid="8"/>
                                        </p:tgtEl>
                                        <p:attrNameLst>
                                          <p:attrName>ppt_y</p:attrName>
                                        </p:attrNameLst>
                                      </p:cBhvr>
                                      <p:tavLst>
                                        <p:tav tm="0">
                                          <p:val>
                                            <p:strVal val="#ppt_y"/>
                                          </p:val>
                                        </p:tav>
                                        <p:tav tm="100000">
                                          <p:val>
                                            <p:strVal val="#ppt_y"/>
                                          </p:val>
                                        </p:tav>
                                      </p:tavLst>
                                    </p:anim>
                                  </p:childTnLst>
                                </p:cTn>
                              </p:par>
                              <p:par>
                                <p:cTn id="16" presetID="2" presetClass="entr" presetSubtype="4" fill="hold" grpId="0" nodeType="withEffect" nodePh="1">
                                  <p:stCondLst>
                                    <p:cond delay="0"/>
                                  </p:stCondLst>
                                  <p:endCondLst>
                                    <p:cond evt="begin" delay="0">
                                      <p:tn val="16"/>
                                    </p:cond>
                                  </p:end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ppt_x"/>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7" grpId="0"/>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6" name="TextBox 5"/>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8" name="Picture Placeholder 6"/>
          <p:cNvSpPr>
            <a:spLocks noGrp="1"/>
          </p:cNvSpPr>
          <p:nvPr>
            <p:ph type="pic" sz="quarter" idx="10"/>
          </p:nvPr>
        </p:nvSpPr>
        <p:spPr>
          <a:xfrm>
            <a:off x="2035277" y="2994537"/>
            <a:ext cx="6725804" cy="8740263"/>
          </a:xfrm>
          <a:prstGeom prst="rect">
            <a:avLst/>
          </a:prstGeom>
        </p:spPr>
        <p:txBody>
          <a:bodyPr/>
          <a:lstStyle/>
          <a:p>
            <a:endParaRPr lang="en-US"/>
          </a:p>
        </p:txBody>
      </p:sp>
      <p:sp>
        <p:nvSpPr>
          <p:cNvPr id="9" name="Picture Placeholder 6"/>
          <p:cNvSpPr>
            <a:spLocks noGrp="1"/>
          </p:cNvSpPr>
          <p:nvPr>
            <p:ph type="pic" sz="quarter" idx="11"/>
          </p:nvPr>
        </p:nvSpPr>
        <p:spPr>
          <a:xfrm>
            <a:off x="9871895" y="2988699"/>
            <a:ext cx="7265731" cy="4149519"/>
          </a:xfrm>
          <a:prstGeom prst="rect">
            <a:avLst/>
          </a:prstGeom>
        </p:spPr>
        <p:txBody>
          <a:bodyPr/>
          <a:lstStyle/>
          <a:p>
            <a:endParaRPr lang="en-US"/>
          </a:p>
        </p:txBody>
      </p:sp>
      <p:sp>
        <p:nvSpPr>
          <p:cNvPr id="10" name="Picture Placeholder 6"/>
          <p:cNvSpPr>
            <a:spLocks noGrp="1"/>
          </p:cNvSpPr>
          <p:nvPr>
            <p:ph type="pic" sz="quarter" idx="12"/>
          </p:nvPr>
        </p:nvSpPr>
        <p:spPr>
          <a:xfrm>
            <a:off x="15109876" y="7819706"/>
            <a:ext cx="7265731" cy="3913546"/>
          </a:xfrm>
          <a:prstGeom prst="rect">
            <a:avLst/>
          </a:prstGeom>
        </p:spPr>
        <p:txBody>
          <a:bodyPr/>
          <a:lstStyle/>
          <a:p>
            <a:endParaRPr lang="en-US" dirty="0"/>
          </a:p>
        </p:txBody>
      </p:sp>
    </p:spTree>
    <p:extLst>
      <p:ext uri="{BB962C8B-B14F-4D97-AF65-F5344CB8AC3E}">
        <p14:creationId xmlns:p14="http://schemas.microsoft.com/office/powerpoint/2010/main" val="189765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50"/>
                                        <p:tgtEl>
                                          <p:spTgt spid="5">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0-#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par>
                                <p:cTn id="16" presetID="22" presetClass="entr" presetSubtype="8" fill="hold" grpId="0" nodeType="withEffect" nodePh="1">
                                  <p:stCondLst>
                                    <p:cond delay="0"/>
                                  </p:stCondLst>
                                  <p:endCondLst>
                                    <p:cond evt="begin" delay="0">
                                      <p:tn val="16"/>
                                    </p:cond>
                                  </p:end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par>
                                <p:cTn id="19" presetID="22" presetClass="entr" presetSubtype="2" fill="hold" grpId="0" nodeType="withEffect" nodePh="1">
                                  <p:stCondLst>
                                    <p:cond delay="0"/>
                                  </p:stCondLst>
                                  <p:endCondLst>
                                    <p:cond evt="begin" delay="0">
                                      <p:tn val="19"/>
                                    </p:cond>
                                  </p:endCondLst>
                                  <p:childTnLst>
                                    <p:set>
                                      <p:cBhvr>
                                        <p:cTn id="20" dur="1" fill="hold">
                                          <p:stCondLst>
                                            <p:cond delay="0"/>
                                          </p:stCondLst>
                                        </p:cTn>
                                        <p:tgtEl>
                                          <p:spTgt spid="10"/>
                                        </p:tgtEl>
                                        <p:attrNameLst>
                                          <p:attrName>style.visibility</p:attrName>
                                        </p:attrNameLst>
                                      </p:cBhvr>
                                      <p:to>
                                        <p:strVal val="visible"/>
                                      </p:to>
                                    </p:set>
                                    <p:animEffect transition="in" filter="wipe(right)">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750"/>
                        <p:tgtEl>
                          <p:spTgt spid="5"/>
                        </p:tgtEl>
                      </p:cBhvr>
                    </p:animEffect>
                  </p:childTnLst>
                </p:cTn>
              </p:par>
            </p:tnLst>
          </p:tmpl>
        </p:tmplLst>
      </p:bldP>
      <p:bldP spid="6" grpId="0"/>
      <p:bldP spid="8" grpId="0"/>
      <p:bldP spid="9" grpId="0"/>
      <p:bldP spid="10" grpId="0"/>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8" name="Text Placeholder 12"/>
          <p:cNvSpPr>
            <a:spLocks noGrp="1"/>
          </p:cNvSpPr>
          <p:nvPr>
            <p:ph type="body" sz="quarter" idx="19"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9" name="TextBox 8"/>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10" name="Picture Placeholder 30"/>
          <p:cNvSpPr>
            <a:spLocks noGrp="1"/>
          </p:cNvSpPr>
          <p:nvPr>
            <p:ph type="pic" sz="quarter" idx="11"/>
          </p:nvPr>
        </p:nvSpPr>
        <p:spPr>
          <a:xfrm>
            <a:off x="2035277" y="6116622"/>
            <a:ext cx="3510931" cy="3470760"/>
          </a:xfrm>
          <a:prstGeom prst="rect">
            <a:avLst/>
          </a:prstGeom>
        </p:spPr>
        <p:txBody>
          <a:bodyPr wrap="square">
            <a:noAutofit/>
          </a:bodyPr>
          <a:lstStyle/>
          <a:p>
            <a:endParaRPr lang="en-US" dirty="0"/>
          </a:p>
        </p:txBody>
      </p:sp>
      <p:sp>
        <p:nvSpPr>
          <p:cNvPr id="11" name="Picture Placeholder 33"/>
          <p:cNvSpPr>
            <a:spLocks noGrp="1"/>
          </p:cNvSpPr>
          <p:nvPr>
            <p:ph type="pic" sz="quarter" idx="12"/>
          </p:nvPr>
        </p:nvSpPr>
        <p:spPr>
          <a:xfrm>
            <a:off x="4257675" y="3580555"/>
            <a:ext cx="5076825" cy="4194054"/>
          </a:xfrm>
          <a:prstGeom prst="rect">
            <a:avLst/>
          </a:prstGeom>
        </p:spPr>
        <p:txBody>
          <a:bodyPr wrap="square">
            <a:noAutofit/>
          </a:bodyPr>
          <a:lstStyle/>
          <a:p>
            <a:endParaRPr lang="en-US" dirty="0"/>
          </a:p>
        </p:txBody>
      </p:sp>
      <p:sp>
        <p:nvSpPr>
          <p:cNvPr id="12" name="Picture Placeholder 37"/>
          <p:cNvSpPr>
            <a:spLocks noGrp="1"/>
          </p:cNvSpPr>
          <p:nvPr>
            <p:ph type="pic" sz="quarter" idx="15"/>
          </p:nvPr>
        </p:nvSpPr>
        <p:spPr>
          <a:xfrm>
            <a:off x="13222411" y="3580555"/>
            <a:ext cx="4724400" cy="3736854"/>
          </a:xfrm>
          <a:prstGeom prst="rect">
            <a:avLst/>
          </a:prstGeom>
        </p:spPr>
        <p:txBody>
          <a:bodyPr wrap="square">
            <a:noAutofit/>
          </a:bodyPr>
          <a:lstStyle/>
          <a:p>
            <a:endParaRPr lang="en-US"/>
          </a:p>
        </p:txBody>
      </p:sp>
      <p:sp>
        <p:nvSpPr>
          <p:cNvPr id="13" name="Picture Placeholder 38"/>
          <p:cNvSpPr>
            <a:spLocks noGrp="1"/>
          </p:cNvSpPr>
          <p:nvPr>
            <p:ph type="pic" sz="quarter" idx="16"/>
          </p:nvPr>
        </p:nvSpPr>
        <p:spPr>
          <a:xfrm>
            <a:off x="15119875" y="5266479"/>
            <a:ext cx="4881759" cy="4320903"/>
          </a:xfrm>
          <a:prstGeom prst="rect">
            <a:avLst/>
          </a:prstGeom>
        </p:spPr>
        <p:txBody>
          <a:bodyPr wrap="square">
            <a:noAutofit/>
          </a:bodyPr>
          <a:lstStyle/>
          <a:p>
            <a:endParaRPr lang="en-US"/>
          </a:p>
        </p:txBody>
      </p:sp>
      <p:sp>
        <p:nvSpPr>
          <p:cNvPr id="14" name="Picture Placeholder 40"/>
          <p:cNvSpPr>
            <a:spLocks noGrp="1"/>
          </p:cNvSpPr>
          <p:nvPr>
            <p:ph type="pic" sz="quarter" idx="17"/>
          </p:nvPr>
        </p:nvSpPr>
        <p:spPr>
          <a:xfrm>
            <a:off x="19007786" y="4333875"/>
            <a:ext cx="3367821" cy="3126076"/>
          </a:xfrm>
          <a:prstGeom prst="rect">
            <a:avLst/>
          </a:prstGeom>
        </p:spPr>
        <p:txBody>
          <a:bodyPr/>
          <a:lstStyle/>
          <a:p>
            <a:endParaRPr lang="en-US" dirty="0"/>
          </a:p>
        </p:txBody>
      </p:sp>
      <p:sp>
        <p:nvSpPr>
          <p:cNvPr id="15" name="Picture Placeholder 40"/>
          <p:cNvSpPr>
            <a:spLocks noGrp="1"/>
          </p:cNvSpPr>
          <p:nvPr>
            <p:ph type="pic" sz="quarter" idx="18"/>
          </p:nvPr>
        </p:nvSpPr>
        <p:spPr>
          <a:xfrm>
            <a:off x="6870201" y="5266207"/>
            <a:ext cx="4881562" cy="4321175"/>
          </a:xfrm>
          <a:prstGeom prst="rect">
            <a:avLst/>
          </a:prstGeom>
        </p:spPr>
        <p:txBody>
          <a:bodyPr/>
          <a:lstStyle/>
          <a:p>
            <a:endParaRPr lang="en-US" dirty="0"/>
          </a:p>
        </p:txBody>
      </p:sp>
    </p:spTree>
    <p:extLst>
      <p:ext uri="{BB962C8B-B14F-4D97-AF65-F5344CB8AC3E}">
        <p14:creationId xmlns:p14="http://schemas.microsoft.com/office/powerpoint/2010/main" val="3774534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750"/>
                                        <p:tgtEl>
                                          <p:spTgt spid="8">
                                            <p:txEl>
                                              <p:pRg st="0" end="0"/>
                                            </p:txEl>
                                          </p:spTgt>
                                        </p:tgtEl>
                                      </p:cBhvr>
                                    </p:animEffect>
                                  </p:childTnLst>
                                </p:cTn>
                              </p:par>
                            </p:childTnLst>
                          </p:cTn>
                        </p:par>
                        <p:par>
                          <p:cTn id="11" fill="hold">
                            <p:stCondLst>
                              <p:cond delay="750"/>
                            </p:stCondLst>
                            <p:childTnLst>
                              <p:par>
                                <p:cTn id="12" presetID="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0-#ppt_w/2"/>
                                          </p:val>
                                        </p:tav>
                                        <p:tav tm="100000">
                                          <p:val>
                                            <p:strVal val="#ppt_x"/>
                                          </p:val>
                                        </p:tav>
                                      </p:tavLst>
                                    </p:anim>
                                    <p:anim calcmode="lin" valueType="num">
                                      <p:cBhvr additive="base">
                                        <p:cTn id="15" dur="50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1250"/>
                            </p:stCondLst>
                            <p:childTnLst>
                              <p:par>
                                <p:cTn id="17" presetID="2" presetClass="entr" presetSubtype="1" fill="hold" grpId="0" nodeType="afterEffect" nodePh="1">
                                  <p:stCondLst>
                                    <p:cond delay="0"/>
                                  </p:stCondLst>
                                  <p:endCondLst>
                                    <p:cond evt="begin" delay="0">
                                      <p:tn val="17"/>
                                    </p:cond>
                                  </p:end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0-#ppt_h/2"/>
                                          </p:val>
                                        </p:tav>
                                        <p:tav tm="100000">
                                          <p:val>
                                            <p:strVal val="#ppt_y"/>
                                          </p:val>
                                        </p:tav>
                                      </p:tavLst>
                                    </p:anim>
                                  </p:childTnLst>
                                </p:cTn>
                              </p:par>
                            </p:childTnLst>
                          </p:cTn>
                        </p:par>
                        <p:par>
                          <p:cTn id="21" fill="hold">
                            <p:stCondLst>
                              <p:cond delay="1750"/>
                            </p:stCondLst>
                            <p:childTnLst>
                              <p:par>
                                <p:cTn id="22" presetID="2" presetClass="entr" presetSubtype="4" fill="hold" grpId="0" nodeType="afterEffect" nodePh="1">
                                  <p:stCondLst>
                                    <p:cond delay="0"/>
                                  </p:stCondLst>
                                  <p:endCondLst>
                                    <p:cond evt="begin" delay="0">
                                      <p:tn val="22"/>
                                    </p:cond>
                                  </p:endCondLs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childTnLst>
                          </p:cTn>
                        </p:par>
                        <p:par>
                          <p:cTn id="26" fill="hold">
                            <p:stCondLst>
                              <p:cond delay="2250"/>
                            </p:stCondLst>
                            <p:childTnLst>
                              <p:par>
                                <p:cTn id="27" presetID="2" presetClass="entr" presetSubtype="8" fill="hold" grpId="0" nodeType="afterEffect" nodePh="1">
                                  <p:stCondLst>
                                    <p:cond delay="0"/>
                                  </p:stCondLst>
                                  <p:endCondLst>
                                    <p:cond evt="begin" delay="0">
                                      <p:tn val="27"/>
                                    </p:cond>
                                  </p:end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0-#ppt_w/2"/>
                                          </p:val>
                                        </p:tav>
                                        <p:tav tm="100000">
                                          <p:val>
                                            <p:strVal val="#ppt_x"/>
                                          </p:val>
                                        </p:tav>
                                      </p:tavLst>
                                    </p:anim>
                                    <p:anim calcmode="lin" valueType="num">
                                      <p:cBhvr additive="base">
                                        <p:cTn id="30" dur="500" fill="hold"/>
                                        <p:tgtEl>
                                          <p:spTgt spid="12"/>
                                        </p:tgtEl>
                                        <p:attrNameLst>
                                          <p:attrName>ppt_y</p:attrName>
                                        </p:attrNameLst>
                                      </p:cBhvr>
                                      <p:tavLst>
                                        <p:tav tm="0">
                                          <p:val>
                                            <p:strVal val="#ppt_y"/>
                                          </p:val>
                                        </p:tav>
                                        <p:tav tm="100000">
                                          <p:val>
                                            <p:strVal val="#ppt_y"/>
                                          </p:val>
                                        </p:tav>
                                      </p:tavLst>
                                    </p:anim>
                                  </p:childTnLst>
                                </p:cTn>
                              </p:par>
                            </p:childTnLst>
                          </p:cTn>
                        </p:par>
                        <p:par>
                          <p:cTn id="31" fill="hold">
                            <p:stCondLst>
                              <p:cond delay="2750"/>
                            </p:stCondLst>
                            <p:childTnLst>
                              <p:par>
                                <p:cTn id="32" presetID="2" presetClass="entr" presetSubtype="4" fill="hold" grpId="0" nodeType="afterEffect" nodePh="1">
                                  <p:stCondLst>
                                    <p:cond delay="0"/>
                                  </p:stCondLst>
                                  <p:endCondLst>
                                    <p:cond evt="begin" delay="0">
                                      <p:tn val="32"/>
                                    </p:cond>
                                  </p:end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ppt_x"/>
                                          </p:val>
                                        </p:tav>
                                        <p:tav tm="100000">
                                          <p:val>
                                            <p:strVal val="#ppt_x"/>
                                          </p:val>
                                        </p:tav>
                                      </p:tavLst>
                                    </p:anim>
                                    <p:anim calcmode="lin" valueType="num">
                                      <p:cBhvr additive="base">
                                        <p:cTn id="35" dur="500" fill="hold"/>
                                        <p:tgtEl>
                                          <p:spTgt spid="13"/>
                                        </p:tgtEl>
                                        <p:attrNameLst>
                                          <p:attrName>ppt_y</p:attrName>
                                        </p:attrNameLst>
                                      </p:cBhvr>
                                      <p:tavLst>
                                        <p:tav tm="0">
                                          <p:val>
                                            <p:strVal val="1+#ppt_h/2"/>
                                          </p:val>
                                        </p:tav>
                                        <p:tav tm="100000">
                                          <p:val>
                                            <p:strVal val="#ppt_y"/>
                                          </p:val>
                                        </p:tav>
                                      </p:tavLst>
                                    </p:anim>
                                  </p:childTnLst>
                                </p:cTn>
                              </p:par>
                            </p:childTnLst>
                          </p:cTn>
                        </p:par>
                        <p:par>
                          <p:cTn id="36" fill="hold">
                            <p:stCondLst>
                              <p:cond delay="3250"/>
                            </p:stCondLst>
                            <p:childTnLst>
                              <p:par>
                                <p:cTn id="37" presetID="2" presetClass="entr" presetSubtype="2" fill="hold" grpId="0" nodeType="afterEffect" nodePh="1">
                                  <p:stCondLst>
                                    <p:cond delay="0"/>
                                  </p:stCondLst>
                                  <p:endCondLst>
                                    <p:cond evt="begin" delay="0">
                                      <p:tn val="37"/>
                                    </p:cond>
                                  </p:end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childTnLst>
                </p:cTn>
              </p:par>
            </p:tnLst>
          </p:tmpl>
        </p:tmplLst>
      </p:bldP>
      <p:bldP spid="9" grpId="0"/>
      <p:bldP spid="10" grpId="0"/>
      <p:bldP spid="11" grpId="0"/>
      <p:bldP spid="12" grpId="0"/>
      <p:bldP spid="13" grpId="0"/>
      <p:bldP spid="14" grpId="0"/>
      <p:bldP spid="15"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4" name="Rectangle 13"/>
          <p:cNvSpPr/>
          <p:nvPr userDrawn="1"/>
        </p:nvSpPr>
        <p:spPr>
          <a:xfrm>
            <a:off x="-1" y="1"/>
            <a:ext cx="8127975" cy="1371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2" name="Freeform 21"/>
          <p:cNvSpPr/>
          <p:nvPr userDrawn="1"/>
        </p:nvSpPr>
        <p:spPr>
          <a:xfrm>
            <a:off x="-5" y="-285750"/>
            <a:ext cx="8128000" cy="8804982"/>
          </a:xfrm>
          <a:custGeom>
            <a:avLst/>
            <a:gdLst>
              <a:gd name="connsiteX0" fmla="*/ 2914303 w 8128000"/>
              <a:gd name="connsiteY0" fmla="*/ 0 h 8804982"/>
              <a:gd name="connsiteX1" fmla="*/ 5213697 w 8128000"/>
              <a:gd name="connsiteY1" fmla="*/ 0 h 8804982"/>
              <a:gd name="connsiteX2" fmla="*/ 5396137 w 8128000"/>
              <a:gd name="connsiteY2" fmla="*/ 46910 h 8804982"/>
              <a:gd name="connsiteX3" fmla="*/ 8101985 w 8128000"/>
              <a:gd name="connsiteY3" fmla="*/ 2383095 h 8804982"/>
              <a:gd name="connsiteX4" fmla="*/ 8128000 w 8128000"/>
              <a:gd name="connsiteY4" fmla="*/ 2440638 h 8804982"/>
              <a:gd name="connsiteX5" fmla="*/ 8128000 w 8128000"/>
              <a:gd name="connsiteY5" fmla="*/ 6209854 h 8804982"/>
              <a:gd name="connsiteX6" fmla="*/ 8101985 w 8128000"/>
              <a:gd name="connsiteY6" fmla="*/ 6267397 h 8804982"/>
              <a:gd name="connsiteX7" fmla="*/ 4064000 w 8128000"/>
              <a:gd name="connsiteY7" fmla="*/ 8804982 h 8804982"/>
              <a:gd name="connsiteX8" fmla="*/ 26015 w 8128000"/>
              <a:gd name="connsiteY8" fmla="*/ 6267397 h 8804982"/>
              <a:gd name="connsiteX9" fmla="*/ 0 w 8128000"/>
              <a:gd name="connsiteY9" fmla="*/ 6209854 h 8804982"/>
              <a:gd name="connsiteX10" fmla="*/ 0 w 8128000"/>
              <a:gd name="connsiteY10" fmla="*/ 2440638 h 8804982"/>
              <a:gd name="connsiteX11" fmla="*/ 26015 w 8128000"/>
              <a:gd name="connsiteY11" fmla="*/ 2383095 h 8804982"/>
              <a:gd name="connsiteX12" fmla="*/ 2731864 w 8128000"/>
              <a:gd name="connsiteY12" fmla="*/ 46910 h 880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28000" h="8804982">
                <a:moveTo>
                  <a:pt x="2914303" y="0"/>
                </a:moveTo>
                <a:lnTo>
                  <a:pt x="5213697" y="0"/>
                </a:lnTo>
                <a:lnTo>
                  <a:pt x="5396137" y="46910"/>
                </a:lnTo>
                <a:cubicBezTo>
                  <a:pt x="6588464" y="417763"/>
                  <a:pt x="7567239" y="1273317"/>
                  <a:pt x="8101985" y="2383095"/>
                </a:cubicBezTo>
                <a:lnTo>
                  <a:pt x="8128000" y="2440638"/>
                </a:lnTo>
                <a:lnTo>
                  <a:pt x="8128000" y="6209854"/>
                </a:lnTo>
                <a:lnTo>
                  <a:pt x="8101985" y="6267397"/>
                </a:lnTo>
                <a:cubicBezTo>
                  <a:pt x="7378506" y="7768862"/>
                  <a:pt x="5842252" y="8804982"/>
                  <a:pt x="4064000" y="8804982"/>
                </a:cubicBezTo>
                <a:cubicBezTo>
                  <a:pt x="2285748" y="8804982"/>
                  <a:pt x="749495" y="7768862"/>
                  <a:pt x="26015" y="6267397"/>
                </a:cubicBezTo>
                <a:lnTo>
                  <a:pt x="0" y="6209854"/>
                </a:lnTo>
                <a:lnTo>
                  <a:pt x="0" y="2440638"/>
                </a:lnTo>
                <a:lnTo>
                  <a:pt x="26015" y="2383095"/>
                </a:lnTo>
                <a:cubicBezTo>
                  <a:pt x="560761" y="1273317"/>
                  <a:pt x="1539536" y="417763"/>
                  <a:pt x="2731864" y="46910"/>
                </a:cubicBezTo>
                <a:close/>
              </a:path>
            </a:pathLst>
          </a:custGeom>
          <a:solidFill>
            <a:schemeClr val="accent3">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0" name="Text Placeholder 19"/>
          <p:cNvSpPr>
            <a:spLocks noGrp="1"/>
          </p:cNvSpPr>
          <p:nvPr>
            <p:ph type="body" sz="quarter" idx="13"/>
          </p:nvPr>
        </p:nvSpPr>
        <p:spPr>
          <a:xfrm>
            <a:off x="738187" y="10349865"/>
            <a:ext cx="6651625" cy="1380582"/>
          </a:xfrm>
          <a:prstGeom prst="rect">
            <a:avLst/>
          </a:prstGeom>
        </p:spPr>
        <p:txBody>
          <a:bodyPr>
            <a:normAutofit/>
          </a:bodyPr>
          <a:lstStyle>
            <a:lvl1pPr marL="0" indent="0" algn="ctr">
              <a:lnSpc>
                <a:spcPct val="100000"/>
              </a:lnSpc>
              <a:spcBef>
                <a:spcPts val="1200"/>
              </a:spcBef>
              <a:buNone/>
              <a:defRPr sz="2400">
                <a:latin typeface="Open Sans" panose="020B0606030504020204" pitchFamily="34" charset="0"/>
                <a:ea typeface="Open Sans" panose="020B0606030504020204" pitchFamily="34" charset="0"/>
                <a:cs typeface="Open Sans" panose="020B0606030504020204" pitchFamily="34" charset="0"/>
              </a:defRPr>
            </a:lvl1pPr>
          </a:lstStyle>
          <a:p>
            <a:pPr lvl="0"/>
            <a:endParaRPr lang="id-ID" dirty="0"/>
          </a:p>
        </p:txBody>
      </p:sp>
      <p:sp>
        <p:nvSpPr>
          <p:cNvPr id="38" name="Picture Placeholder 37"/>
          <p:cNvSpPr>
            <a:spLocks noGrp="1"/>
          </p:cNvSpPr>
          <p:nvPr>
            <p:ph type="pic" sz="quarter" idx="16"/>
          </p:nvPr>
        </p:nvSpPr>
        <p:spPr>
          <a:xfrm>
            <a:off x="0" y="-285750"/>
            <a:ext cx="8128000" cy="8308193"/>
          </a:xfrm>
          <a:custGeom>
            <a:avLst/>
            <a:gdLst>
              <a:gd name="connsiteX0" fmla="*/ 0 w 8128000"/>
              <a:gd name="connsiteY0" fmla="*/ 0 h 8308193"/>
              <a:gd name="connsiteX1" fmla="*/ 8128000 w 8128000"/>
              <a:gd name="connsiteY1" fmla="*/ 0 h 8308193"/>
              <a:gd name="connsiteX2" fmla="*/ 8128000 w 8128000"/>
              <a:gd name="connsiteY2" fmla="*/ 4244193 h 8308193"/>
              <a:gd name="connsiteX3" fmla="*/ 8128000 w 8128000"/>
              <a:gd name="connsiteY3" fmla="*/ 4383741 h 8308193"/>
              <a:gd name="connsiteX4" fmla="*/ 8124472 w 8128000"/>
              <a:gd name="connsiteY4" fmla="*/ 4383741 h 8308193"/>
              <a:gd name="connsiteX5" fmla="*/ 8122712 w 8128000"/>
              <a:gd name="connsiteY5" fmla="*/ 4453326 h 8308193"/>
              <a:gd name="connsiteX6" fmla="*/ 4064000 w 8128000"/>
              <a:gd name="connsiteY6" fmla="*/ 8308193 h 8308193"/>
              <a:gd name="connsiteX7" fmla="*/ 5288 w 8128000"/>
              <a:gd name="connsiteY7" fmla="*/ 4453326 h 8308193"/>
              <a:gd name="connsiteX8" fmla="*/ 3529 w 8128000"/>
              <a:gd name="connsiteY8" fmla="*/ 4383741 h 8308193"/>
              <a:gd name="connsiteX9" fmla="*/ 0 w 8128000"/>
              <a:gd name="connsiteY9" fmla="*/ 4383741 h 8308193"/>
              <a:gd name="connsiteX10" fmla="*/ 0 w 8128000"/>
              <a:gd name="connsiteY10" fmla="*/ 4244193 h 830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8000" h="8308193">
                <a:moveTo>
                  <a:pt x="0" y="0"/>
                </a:moveTo>
                <a:lnTo>
                  <a:pt x="8128000" y="0"/>
                </a:lnTo>
                <a:lnTo>
                  <a:pt x="8128000" y="4244193"/>
                </a:lnTo>
                <a:lnTo>
                  <a:pt x="8128000" y="4383741"/>
                </a:lnTo>
                <a:lnTo>
                  <a:pt x="8124472" y="4383741"/>
                </a:lnTo>
                <a:lnTo>
                  <a:pt x="8122712" y="4453326"/>
                </a:lnTo>
                <a:cubicBezTo>
                  <a:pt x="8013866" y="6600621"/>
                  <a:pt x="6238345" y="8308193"/>
                  <a:pt x="4064000" y="8308193"/>
                </a:cubicBezTo>
                <a:cubicBezTo>
                  <a:pt x="1889655" y="8308193"/>
                  <a:pt x="114135" y="6600621"/>
                  <a:pt x="5288" y="4453326"/>
                </a:cubicBezTo>
                <a:lnTo>
                  <a:pt x="3529" y="4383741"/>
                </a:lnTo>
                <a:lnTo>
                  <a:pt x="0" y="4383741"/>
                </a:lnTo>
                <a:lnTo>
                  <a:pt x="0" y="4244193"/>
                </a:lnTo>
                <a:close/>
              </a:path>
            </a:pathLst>
          </a:custGeom>
        </p:spPr>
        <p:txBody>
          <a:bodyPr wrap="square">
            <a:noAutofit/>
          </a:bodyPr>
          <a:lstStyle/>
          <a:p>
            <a:endParaRPr lang="id-ID"/>
          </a:p>
        </p:txBody>
      </p:sp>
      <p:sp>
        <p:nvSpPr>
          <p:cNvPr id="17" name="Rectangle 16"/>
          <p:cNvSpPr/>
          <p:nvPr userDrawn="1"/>
        </p:nvSpPr>
        <p:spPr>
          <a:xfrm>
            <a:off x="8128000" y="1"/>
            <a:ext cx="8128000" cy="1371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1" name="Freeform 20"/>
          <p:cNvSpPr/>
          <p:nvPr userDrawn="1"/>
        </p:nvSpPr>
        <p:spPr>
          <a:xfrm rot="10800000">
            <a:off x="8127992" y="5203046"/>
            <a:ext cx="8128000" cy="8804982"/>
          </a:xfrm>
          <a:custGeom>
            <a:avLst/>
            <a:gdLst>
              <a:gd name="connsiteX0" fmla="*/ 2914303 w 8128000"/>
              <a:gd name="connsiteY0" fmla="*/ 0 h 8804982"/>
              <a:gd name="connsiteX1" fmla="*/ 5213697 w 8128000"/>
              <a:gd name="connsiteY1" fmla="*/ 0 h 8804982"/>
              <a:gd name="connsiteX2" fmla="*/ 5396137 w 8128000"/>
              <a:gd name="connsiteY2" fmla="*/ 46910 h 8804982"/>
              <a:gd name="connsiteX3" fmla="*/ 8101985 w 8128000"/>
              <a:gd name="connsiteY3" fmla="*/ 2383095 h 8804982"/>
              <a:gd name="connsiteX4" fmla="*/ 8128000 w 8128000"/>
              <a:gd name="connsiteY4" fmla="*/ 2440638 h 8804982"/>
              <a:gd name="connsiteX5" fmla="*/ 8128000 w 8128000"/>
              <a:gd name="connsiteY5" fmla="*/ 6209854 h 8804982"/>
              <a:gd name="connsiteX6" fmla="*/ 8101985 w 8128000"/>
              <a:gd name="connsiteY6" fmla="*/ 6267397 h 8804982"/>
              <a:gd name="connsiteX7" fmla="*/ 4064000 w 8128000"/>
              <a:gd name="connsiteY7" fmla="*/ 8804982 h 8804982"/>
              <a:gd name="connsiteX8" fmla="*/ 26015 w 8128000"/>
              <a:gd name="connsiteY8" fmla="*/ 6267397 h 8804982"/>
              <a:gd name="connsiteX9" fmla="*/ 0 w 8128000"/>
              <a:gd name="connsiteY9" fmla="*/ 6209854 h 8804982"/>
              <a:gd name="connsiteX10" fmla="*/ 0 w 8128000"/>
              <a:gd name="connsiteY10" fmla="*/ 2440638 h 8804982"/>
              <a:gd name="connsiteX11" fmla="*/ 26015 w 8128000"/>
              <a:gd name="connsiteY11" fmla="*/ 2383095 h 8804982"/>
              <a:gd name="connsiteX12" fmla="*/ 2731864 w 8128000"/>
              <a:gd name="connsiteY12" fmla="*/ 46910 h 880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28000" h="8804982">
                <a:moveTo>
                  <a:pt x="2914303" y="0"/>
                </a:moveTo>
                <a:lnTo>
                  <a:pt x="5213697" y="0"/>
                </a:lnTo>
                <a:lnTo>
                  <a:pt x="5396137" y="46910"/>
                </a:lnTo>
                <a:cubicBezTo>
                  <a:pt x="6588464" y="417763"/>
                  <a:pt x="7567239" y="1273317"/>
                  <a:pt x="8101985" y="2383095"/>
                </a:cubicBezTo>
                <a:lnTo>
                  <a:pt x="8128000" y="2440638"/>
                </a:lnTo>
                <a:lnTo>
                  <a:pt x="8128000" y="6209854"/>
                </a:lnTo>
                <a:lnTo>
                  <a:pt x="8101985" y="6267397"/>
                </a:lnTo>
                <a:cubicBezTo>
                  <a:pt x="7378506" y="7768862"/>
                  <a:pt x="5842252" y="8804982"/>
                  <a:pt x="4064000" y="8804982"/>
                </a:cubicBezTo>
                <a:cubicBezTo>
                  <a:pt x="2285748" y="8804982"/>
                  <a:pt x="749495" y="7768862"/>
                  <a:pt x="26015" y="6267397"/>
                </a:cubicBezTo>
                <a:lnTo>
                  <a:pt x="0" y="6209854"/>
                </a:lnTo>
                <a:lnTo>
                  <a:pt x="0" y="2440638"/>
                </a:lnTo>
                <a:lnTo>
                  <a:pt x="26015" y="2383095"/>
                </a:lnTo>
                <a:cubicBezTo>
                  <a:pt x="560761" y="1273317"/>
                  <a:pt x="1539536" y="417763"/>
                  <a:pt x="2731864" y="46910"/>
                </a:cubicBezTo>
                <a:close/>
              </a:path>
            </a:pathLst>
          </a:custGeom>
          <a:solidFill>
            <a:schemeClr val="accent4">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15" name="Rectangle 14"/>
          <p:cNvSpPr/>
          <p:nvPr userDrawn="1"/>
        </p:nvSpPr>
        <p:spPr>
          <a:xfrm>
            <a:off x="16255957" y="1"/>
            <a:ext cx="8128000" cy="1371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16" name="Freeform 15"/>
          <p:cNvSpPr/>
          <p:nvPr userDrawn="1"/>
        </p:nvSpPr>
        <p:spPr>
          <a:xfrm>
            <a:off x="16255983" y="-292028"/>
            <a:ext cx="8128000" cy="8804982"/>
          </a:xfrm>
          <a:custGeom>
            <a:avLst/>
            <a:gdLst>
              <a:gd name="connsiteX0" fmla="*/ 2914303 w 8128000"/>
              <a:gd name="connsiteY0" fmla="*/ 0 h 8804982"/>
              <a:gd name="connsiteX1" fmla="*/ 5213697 w 8128000"/>
              <a:gd name="connsiteY1" fmla="*/ 0 h 8804982"/>
              <a:gd name="connsiteX2" fmla="*/ 5396137 w 8128000"/>
              <a:gd name="connsiteY2" fmla="*/ 46910 h 8804982"/>
              <a:gd name="connsiteX3" fmla="*/ 8101985 w 8128000"/>
              <a:gd name="connsiteY3" fmla="*/ 2383095 h 8804982"/>
              <a:gd name="connsiteX4" fmla="*/ 8128000 w 8128000"/>
              <a:gd name="connsiteY4" fmla="*/ 2440638 h 8804982"/>
              <a:gd name="connsiteX5" fmla="*/ 8128000 w 8128000"/>
              <a:gd name="connsiteY5" fmla="*/ 6209854 h 8804982"/>
              <a:gd name="connsiteX6" fmla="*/ 8101985 w 8128000"/>
              <a:gd name="connsiteY6" fmla="*/ 6267397 h 8804982"/>
              <a:gd name="connsiteX7" fmla="*/ 4064000 w 8128000"/>
              <a:gd name="connsiteY7" fmla="*/ 8804982 h 8804982"/>
              <a:gd name="connsiteX8" fmla="*/ 26015 w 8128000"/>
              <a:gd name="connsiteY8" fmla="*/ 6267397 h 8804982"/>
              <a:gd name="connsiteX9" fmla="*/ 0 w 8128000"/>
              <a:gd name="connsiteY9" fmla="*/ 6209854 h 8804982"/>
              <a:gd name="connsiteX10" fmla="*/ 0 w 8128000"/>
              <a:gd name="connsiteY10" fmla="*/ 2440638 h 8804982"/>
              <a:gd name="connsiteX11" fmla="*/ 26015 w 8128000"/>
              <a:gd name="connsiteY11" fmla="*/ 2383095 h 8804982"/>
              <a:gd name="connsiteX12" fmla="*/ 2731864 w 8128000"/>
              <a:gd name="connsiteY12" fmla="*/ 46910 h 880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28000" h="8804982">
                <a:moveTo>
                  <a:pt x="2914303" y="0"/>
                </a:moveTo>
                <a:lnTo>
                  <a:pt x="5213697" y="0"/>
                </a:lnTo>
                <a:lnTo>
                  <a:pt x="5396137" y="46910"/>
                </a:lnTo>
                <a:cubicBezTo>
                  <a:pt x="6588464" y="417763"/>
                  <a:pt x="7567239" y="1273317"/>
                  <a:pt x="8101985" y="2383095"/>
                </a:cubicBezTo>
                <a:lnTo>
                  <a:pt x="8128000" y="2440638"/>
                </a:lnTo>
                <a:lnTo>
                  <a:pt x="8128000" y="6209854"/>
                </a:lnTo>
                <a:lnTo>
                  <a:pt x="8101985" y="6267397"/>
                </a:lnTo>
                <a:cubicBezTo>
                  <a:pt x="7378506" y="7768862"/>
                  <a:pt x="5842252" y="8804982"/>
                  <a:pt x="4064000" y="8804982"/>
                </a:cubicBezTo>
                <a:cubicBezTo>
                  <a:pt x="2285748" y="8804982"/>
                  <a:pt x="749495" y="7768862"/>
                  <a:pt x="26015" y="6267397"/>
                </a:cubicBezTo>
                <a:lnTo>
                  <a:pt x="0" y="6209854"/>
                </a:lnTo>
                <a:lnTo>
                  <a:pt x="0" y="2440638"/>
                </a:lnTo>
                <a:lnTo>
                  <a:pt x="26015" y="2383095"/>
                </a:lnTo>
                <a:cubicBezTo>
                  <a:pt x="560761" y="1273317"/>
                  <a:pt x="1539536" y="417763"/>
                  <a:pt x="2731864" y="46910"/>
                </a:cubicBezTo>
                <a:close/>
              </a:path>
            </a:pathLst>
          </a:custGeom>
          <a:solidFill>
            <a:schemeClr val="accent5">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39" name="Picture Placeholder 38"/>
          <p:cNvSpPr>
            <a:spLocks noGrp="1"/>
          </p:cNvSpPr>
          <p:nvPr>
            <p:ph type="pic" sz="quarter" idx="17"/>
          </p:nvPr>
        </p:nvSpPr>
        <p:spPr>
          <a:xfrm>
            <a:off x="16255997" y="-285750"/>
            <a:ext cx="8128000" cy="8308193"/>
          </a:xfrm>
          <a:custGeom>
            <a:avLst/>
            <a:gdLst>
              <a:gd name="connsiteX0" fmla="*/ 0 w 8128000"/>
              <a:gd name="connsiteY0" fmla="*/ 0 h 8308193"/>
              <a:gd name="connsiteX1" fmla="*/ 8128000 w 8128000"/>
              <a:gd name="connsiteY1" fmla="*/ 0 h 8308193"/>
              <a:gd name="connsiteX2" fmla="*/ 8128000 w 8128000"/>
              <a:gd name="connsiteY2" fmla="*/ 4244193 h 8308193"/>
              <a:gd name="connsiteX3" fmla="*/ 8128000 w 8128000"/>
              <a:gd name="connsiteY3" fmla="*/ 4383741 h 8308193"/>
              <a:gd name="connsiteX4" fmla="*/ 8124472 w 8128000"/>
              <a:gd name="connsiteY4" fmla="*/ 4383741 h 8308193"/>
              <a:gd name="connsiteX5" fmla="*/ 8122712 w 8128000"/>
              <a:gd name="connsiteY5" fmla="*/ 4453326 h 8308193"/>
              <a:gd name="connsiteX6" fmla="*/ 4064000 w 8128000"/>
              <a:gd name="connsiteY6" fmla="*/ 8308193 h 8308193"/>
              <a:gd name="connsiteX7" fmla="*/ 5288 w 8128000"/>
              <a:gd name="connsiteY7" fmla="*/ 4453326 h 8308193"/>
              <a:gd name="connsiteX8" fmla="*/ 3529 w 8128000"/>
              <a:gd name="connsiteY8" fmla="*/ 4383741 h 8308193"/>
              <a:gd name="connsiteX9" fmla="*/ 0 w 8128000"/>
              <a:gd name="connsiteY9" fmla="*/ 4383741 h 8308193"/>
              <a:gd name="connsiteX10" fmla="*/ 0 w 8128000"/>
              <a:gd name="connsiteY10" fmla="*/ 4244193 h 830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8000" h="8308193">
                <a:moveTo>
                  <a:pt x="0" y="0"/>
                </a:moveTo>
                <a:lnTo>
                  <a:pt x="8128000" y="0"/>
                </a:lnTo>
                <a:lnTo>
                  <a:pt x="8128000" y="4244193"/>
                </a:lnTo>
                <a:lnTo>
                  <a:pt x="8128000" y="4383741"/>
                </a:lnTo>
                <a:lnTo>
                  <a:pt x="8124472" y="4383741"/>
                </a:lnTo>
                <a:lnTo>
                  <a:pt x="8122712" y="4453326"/>
                </a:lnTo>
                <a:cubicBezTo>
                  <a:pt x="8013866" y="6600621"/>
                  <a:pt x="6238345" y="8308193"/>
                  <a:pt x="4064000" y="8308193"/>
                </a:cubicBezTo>
                <a:cubicBezTo>
                  <a:pt x="1889655" y="8308193"/>
                  <a:pt x="114135" y="6600621"/>
                  <a:pt x="5288" y="4453326"/>
                </a:cubicBezTo>
                <a:lnTo>
                  <a:pt x="3529" y="4383741"/>
                </a:lnTo>
                <a:lnTo>
                  <a:pt x="0" y="4383741"/>
                </a:lnTo>
                <a:lnTo>
                  <a:pt x="0" y="4244193"/>
                </a:lnTo>
                <a:close/>
              </a:path>
            </a:pathLst>
          </a:custGeom>
        </p:spPr>
        <p:txBody>
          <a:bodyPr wrap="square">
            <a:noAutofit/>
          </a:bodyPr>
          <a:lstStyle/>
          <a:p>
            <a:endParaRPr lang="id-ID"/>
          </a:p>
        </p:txBody>
      </p:sp>
      <p:sp>
        <p:nvSpPr>
          <p:cNvPr id="45" name="Picture Placeholder 44"/>
          <p:cNvSpPr>
            <a:spLocks noGrp="1"/>
          </p:cNvSpPr>
          <p:nvPr>
            <p:ph type="pic" sz="quarter" idx="18"/>
          </p:nvPr>
        </p:nvSpPr>
        <p:spPr>
          <a:xfrm>
            <a:off x="8127998" y="5693557"/>
            <a:ext cx="8128000" cy="8308193"/>
          </a:xfrm>
          <a:custGeom>
            <a:avLst/>
            <a:gdLst>
              <a:gd name="connsiteX0" fmla="*/ 4064000 w 8128000"/>
              <a:gd name="connsiteY0" fmla="*/ 0 h 8308193"/>
              <a:gd name="connsiteX1" fmla="*/ 8122712 w 8128000"/>
              <a:gd name="connsiteY1" fmla="*/ 3854867 h 8308193"/>
              <a:gd name="connsiteX2" fmla="*/ 8123111 w 8128000"/>
              <a:gd name="connsiteY2" fmla="*/ 3870665 h 8308193"/>
              <a:gd name="connsiteX3" fmla="*/ 8127999 w 8128000"/>
              <a:gd name="connsiteY3" fmla="*/ 3870665 h 8308193"/>
              <a:gd name="connsiteX4" fmla="*/ 8127999 w 8128000"/>
              <a:gd name="connsiteY4" fmla="*/ 4063962 h 8308193"/>
              <a:gd name="connsiteX5" fmla="*/ 8128000 w 8128000"/>
              <a:gd name="connsiteY5" fmla="*/ 4064000 h 8308193"/>
              <a:gd name="connsiteX6" fmla="*/ 8127999 w 8128000"/>
              <a:gd name="connsiteY6" fmla="*/ 4064038 h 8308193"/>
              <a:gd name="connsiteX7" fmla="*/ 8127999 w 8128000"/>
              <a:gd name="connsiteY7" fmla="*/ 8308193 h 8308193"/>
              <a:gd name="connsiteX8" fmla="*/ 1 w 8128000"/>
              <a:gd name="connsiteY8" fmla="*/ 8308193 h 8308193"/>
              <a:gd name="connsiteX9" fmla="*/ 1 w 8128000"/>
              <a:gd name="connsiteY9" fmla="*/ 4064043 h 8308193"/>
              <a:gd name="connsiteX10" fmla="*/ 0 w 8128000"/>
              <a:gd name="connsiteY10" fmla="*/ 4064000 h 8308193"/>
              <a:gd name="connsiteX11" fmla="*/ 1 w 8128000"/>
              <a:gd name="connsiteY11" fmla="*/ 4063957 h 8308193"/>
              <a:gd name="connsiteX12" fmla="*/ 1 w 8128000"/>
              <a:gd name="connsiteY12" fmla="*/ 3870665 h 8308193"/>
              <a:gd name="connsiteX13" fmla="*/ 4889 w 8128000"/>
              <a:gd name="connsiteY13" fmla="*/ 3870665 h 8308193"/>
              <a:gd name="connsiteX14" fmla="*/ 5288 w 8128000"/>
              <a:gd name="connsiteY14" fmla="*/ 3854867 h 8308193"/>
              <a:gd name="connsiteX15" fmla="*/ 4064000 w 8128000"/>
              <a:gd name="connsiteY15" fmla="*/ 0 h 830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128000" h="8308193">
                <a:moveTo>
                  <a:pt x="4064000" y="0"/>
                </a:moveTo>
                <a:cubicBezTo>
                  <a:pt x="6238345" y="0"/>
                  <a:pt x="8013865" y="1707573"/>
                  <a:pt x="8122712" y="3854867"/>
                </a:cubicBezTo>
                <a:lnTo>
                  <a:pt x="8123111" y="3870665"/>
                </a:lnTo>
                <a:lnTo>
                  <a:pt x="8127999" y="3870665"/>
                </a:lnTo>
                <a:lnTo>
                  <a:pt x="8127999" y="4063962"/>
                </a:lnTo>
                <a:lnTo>
                  <a:pt x="8128000" y="4064000"/>
                </a:lnTo>
                <a:lnTo>
                  <a:pt x="8127999" y="4064038"/>
                </a:lnTo>
                <a:lnTo>
                  <a:pt x="8127999" y="8308193"/>
                </a:lnTo>
                <a:lnTo>
                  <a:pt x="1" y="8308193"/>
                </a:lnTo>
                <a:lnTo>
                  <a:pt x="1" y="4064043"/>
                </a:lnTo>
                <a:lnTo>
                  <a:pt x="0" y="4064000"/>
                </a:lnTo>
                <a:lnTo>
                  <a:pt x="1" y="4063957"/>
                </a:lnTo>
                <a:lnTo>
                  <a:pt x="1" y="3870665"/>
                </a:lnTo>
                <a:lnTo>
                  <a:pt x="4889" y="3870665"/>
                </a:lnTo>
                <a:lnTo>
                  <a:pt x="5288" y="3854867"/>
                </a:lnTo>
                <a:cubicBezTo>
                  <a:pt x="114135" y="1707573"/>
                  <a:pt x="1889655" y="0"/>
                  <a:pt x="4064000" y="0"/>
                </a:cubicBezTo>
                <a:close/>
              </a:path>
            </a:pathLst>
          </a:custGeom>
        </p:spPr>
        <p:txBody>
          <a:bodyPr wrap="square">
            <a:noAutofit/>
          </a:bodyPr>
          <a:lstStyle/>
          <a:p>
            <a:endParaRPr lang="id-ID" dirty="0"/>
          </a:p>
        </p:txBody>
      </p:sp>
      <p:sp>
        <p:nvSpPr>
          <p:cNvPr id="8" name="Text Placeholder 19"/>
          <p:cNvSpPr>
            <a:spLocks noGrp="1"/>
          </p:cNvSpPr>
          <p:nvPr>
            <p:ph type="body" sz="quarter" idx="19"/>
          </p:nvPr>
        </p:nvSpPr>
        <p:spPr>
          <a:xfrm>
            <a:off x="738187" y="8870336"/>
            <a:ext cx="6651625" cy="625635"/>
          </a:xfrm>
          <a:prstGeom prst="rect">
            <a:avLst/>
          </a:prstGeom>
        </p:spPr>
        <p:txBody>
          <a:bodyPr anchor="ctr">
            <a:noAutofit/>
          </a:bodyPr>
          <a:lstStyle>
            <a:lvl1pPr marL="0" indent="0" algn="ctr">
              <a:lnSpc>
                <a:spcPct val="100000"/>
              </a:lnSpc>
              <a:spcBef>
                <a:spcPts val="1200"/>
              </a:spcBef>
              <a:buNone/>
              <a:defRPr sz="36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9" name="Text Placeholder 19"/>
          <p:cNvSpPr>
            <a:spLocks noGrp="1"/>
          </p:cNvSpPr>
          <p:nvPr>
            <p:ph type="body" sz="quarter" idx="20"/>
          </p:nvPr>
        </p:nvSpPr>
        <p:spPr>
          <a:xfrm>
            <a:off x="738187" y="9495971"/>
            <a:ext cx="6651625" cy="853893"/>
          </a:xfrm>
          <a:prstGeom prst="rect">
            <a:avLst/>
          </a:prstGeom>
        </p:spPr>
        <p:txBody>
          <a:bodyPr anchor="ctr">
            <a:normAutofit/>
          </a:bodyPr>
          <a:lstStyle>
            <a:lvl1pPr marL="0" indent="0" algn="ctr">
              <a:lnSpc>
                <a:spcPct val="100000"/>
              </a:lnSpc>
              <a:spcBef>
                <a:spcPts val="1200"/>
              </a:spcBef>
              <a:buNone/>
              <a:defRPr sz="24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18" name="Text Placeholder 19"/>
          <p:cNvSpPr>
            <a:spLocks noGrp="1"/>
          </p:cNvSpPr>
          <p:nvPr>
            <p:ph type="body" sz="quarter" idx="21"/>
          </p:nvPr>
        </p:nvSpPr>
        <p:spPr>
          <a:xfrm>
            <a:off x="8866186" y="3465082"/>
            <a:ext cx="6651625" cy="1380582"/>
          </a:xfrm>
          <a:prstGeom prst="rect">
            <a:avLst/>
          </a:prstGeom>
        </p:spPr>
        <p:txBody>
          <a:bodyPr anchor="ctr">
            <a:normAutofit/>
          </a:bodyPr>
          <a:lstStyle>
            <a:lvl1pPr marL="0" indent="0" algn="ctr">
              <a:lnSpc>
                <a:spcPct val="100000"/>
              </a:lnSpc>
              <a:spcBef>
                <a:spcPts val="1200"/>
              </a:spcBef>
              <a:buNone/>
              <a:defRPr sz="2400">
                <a:latin typeface="Open Sans" panose="020B0606030504020204" pitchFamily="34" charset="0"/>
                <a:ea typeface="Open Sans" panose="020B0606030504020204" pitchFamily="34" charset="0"/>
                <a:cs typeface="Open Sans" panose="020B0606030504020204" pitchFamily="34" charset="0"/>
              </a:defRPr>
            </a:lvl1pPr>
          </a:lstStyle>
          <a:p>
            <a:pPr lvl="0"/>
            <a:endParaRPr lang="id-ID" dirty="0"/>
          </a:p>
        </p:txBody>
      </p:sp>
      <p:sp>
        <p:nvSpPr>
          <p:cNvPr id="19" name="Text Placeholder 19"/>
          <p:cNvSpPr>
            <a:spLocks noGrp="1"/>
          </p:cNvSpPr>
          <p:nvPr>
            <p:ph type="body" sz="quarter" idx="22"/>
          </p:nvPr>
        </p:nvSpPr>
        <p:spPr>
          <a:xfrm>
            <a:off x="8866186" y="1985553"/>
            <a:ext cx="6651625" cy="625635"/>
          </a:xfrm>
          <a:prstGeom prst="rect">
            <a:avLst/>
          </a:prstGeom>
        </p:spPr>
        <p:txBody>
          <a:bodyPr anchor="ctr">
            <a:noAutofit/>
          </a:bodyPr>
          <a:lstStyle>
            <a:lvl1pPr marL="0" indent="0" algn="ctr">
              <a:lnSpc>
                <a:spcPct val="100000"/>
              </a:lnSpc>
              <a:spcBef>
                <a:spcPts val="1200"/>
              </a:spcBef>
              <a:buNone/>
              <a:defRPr sz="36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23" name="Text Placeholder 19"/>
          <p:cNvSpPr>
            <a:spLocks noGrp="1"/>
          </p:cNvSpPr>
          <p:nvPr>
            <p:ph type="body" sz="quarter" idx="23"/>
          </p:nvPr>
        </p:nvSpPr>
        <p:spPr>
          <a:xfrm>
            <a:off x="8866186" y="2611188"/>
            <a:ext cx="6651625" cy="853893"/>
          </a:xfrm>
          <a:prstGeom prst="rect">
            <a:avLst/>
          </a:prstGeom>
        </p:spPr>
        <p:txBody>
          <a:bodyPr anchor="ctr">
            <a:normAutofit/>
          </a:bodyPr>
          <a:lstStyle>
            <a:lvl1pPr marL="0" indent="0" algn="ctr">
              <a:lnSpc>
                <a:spcPct val="100000"/>
              </a:lnSpc>
              <a:spcBef>
                <a:spcPts val="1200"/>
              </a:spcBef>
              <a:buNone/>
              <a:defRPr sz="24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24" name="Text Placeholder 19"/>
          <p:cNvSpPr>
            <a:spLocks noGrp="1"/>
          </p:cNvSpPr>
          <p:nvPr>
            <p:ph type="body" sz="quarter" idx="24"/>
          </p:nvPr>
        </p:nvSpPr>
        <p:spPr>
          <a:xfrm>
            <a:off x="16994184" y="10349865"/>
            <a:ext cx="6651625" cy="1380582"/>
          </a:xfrm>
          <a:prstGeom prst="rect">
            <a:avLst/>
          </a:prstGeom>
        </p:spPr>
        <p:txBody>
          <a:bodyPr>
            <a:normAutofit/>
          </a:bodyPr>
          <a:lstStyle>
            <a:lvl1pPr marL="0" indent="0" algn="ctr">
              <a:lnSpc>
                <a:spcPct val="100000"/>
              </a:lnSpc>
              <a:spcBef>
                <a:spcPts val="1200"/>
              </a:spcBef>
              <a:buNone/>
              <a:defRPr sz="2400">
                <a:latin typeface="Open Sans" panose="020B0606030504020204" pitchFamily="34" charset="0"/>
                <a:ea typeface="Open Sans" panose="020B0606030504020204" pitchFamily="34" charset="0"/>
                <a:cs typeface="Open Sans" panose="020B0606030504020204" pitchFamily="34" charset="0"/>
              </a:defRPr>
            </a:lvl1pPr>
          </a:lstStyle>
          <a:p>
            <a:pPr lvl="0"/>
            <a:endParaRPr lang="id-ID" dirty="0"/>
          </a:p>
        </p:txBody>
      </p:sp>
      <p:sp>
        <p:nvSpPr>
          <p:cNvPr id="25" name="Text Placeholder 19"/>
          <p:cNvSpPr>
            <a:spLocks noGrp="1"/>
          </p:cNvSpPr>
          <p:nvPr>
            <p:ph type="body" sz="quarter" idx="25"/>
          </p:nvPr>
        </p:nvSpPr>
        <p:spPr>
          <a:xfrm>
            <a:off x="16994184" y="8870336"/>
            <a:ext cx="6651625" cy="625635"/>
          </a:xfrm>
          <a:prstGeom prst="rect">
            <a:avLst/>
          </a:prstGeom>
        </p:spPr>
        <p:txBody>
          <a:bodyPr anchor="ctr">
            <a:noAutofit/>
          </a:bodyPr>
          <a:lstStyle>
            <a:lvl1pPr marL="0" indent="0" algn="ctr">
              <a:lnSpc>
                <a:spcPct val="100000"/>
              </a:lnSpc>
              <a:spcBef>
                <a:spcPts val="1200"/>
              </a:spcBef>
              <a:buNone/>
              <a:defRPr sz="36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26" name="Text Placeholder 19"/>
          <p:cNvSpPr>
            <a:spLocks noGrp="1"/>
          </p:cNvSpPr>
          <p:nvPr>
            <p:ph type="body" sz="quarter" idx="26"/>
          </p:nvPr>
        </p:nvSpPr>
        <p:spPr>
          <a:xfrm>
            <a:off x="16994184" y="9495971"/>
            <a:ext cx="6651625" cy="853893"/>
          </a:xfrm>
          <a:prstGeom prst="rect">
            <a:avLst/>
          </a:prstGeom>
        </p:spPr>
        <p:txBody>
          <a:bodyPr anchor="ctr">
            <a:normAutofit/>
          </a:bodyPr>
          <a:lstStyle>
            <a:lvl1pPr marL="0" indent="0" algn="ctr">
              <a:lnSpc>
                <a:spcPct val="100000"/>
              </a:lnSpc>
              <a:spcBef>
                <a:spcPts val="1200"/>
              </a:spcBef>
              <a:buNone/>
              <a:defRPr sz="2400">
                <a:latin typeface="Open Sans bold" panose="020B0806030504020204" pitchFamily="34" charset="0"/>
                <a:ea typeface="Open Sans bold" panose="020B0806030504020204" pitchFamily="34" charset="0"/>
                <a:cs typeface="Open Sans bold" panose="020B0806030504020204" pitchFamily="34" charset="0"/>
              </a:defRPr>
            </a:lvl1pPr>
          </a:lstStyle>
          <a:p>
            <a:pPr lvl="0"/>
            <a:endParaRPr lang="id-ID" dirty="0"/>
          </a:p>
        </p:txBody>
      </p:sp>
      <p:sp>
        <p:nvSpPr>
          <p:cNvPr id="27" name="Freeform 7"/>
          <p:cNvSpPr>
            <a:spLocks noChangeArrowheads="1"/>
          </p:cNvSpPr>
          <p:nvPr userDrawn="1"/>
        </p:nvSpPr>
        <p:spPr bwMode="auto">
          <a:xfrm>
            <a:off x="3423878" y="11872742"/>
            <a:ext cx="1198960" cy="1182870"/>
          </a:xfrm>
          <a:custGeom>
            <a:avLst/>
            <a:gdLst>
              <a:gd name="T0" fmla="*/ 193 w 655"/>
              <a:gd name="T1" fmla="*/ 261 h 648"/>
              <a:gd name="T2" fmla="*/ 150 w 655"/>
              <a:gd name="T3" fmla="*/ 305 h 648"/>
              <a:gd name="T4" fmla="*/ 299 w 655"/>
              <a:gd name="T5" fmla="*/ 454 h 648"/>
              <a:gd name="T6" fmla="*/ 623 w 655"/>
              <a:gd name="T7" fmla="*/ 130 h 648"/>
              <a:gd name="T8" fmla="*/ 579 w 655"/>
              <a:gd name="T9" fmla="*/ 81 h 648"/>
              <a:gd name="T10" fmla="*/ 299 w 655"/>
              <a:gd name="T11" fmla="*/ 361 h 648"/>
              <a:gd name="T12" fmla="*/ 193 w 655"/>
              <a:gd name="T13" fmla="*/ 261 h 648"/>
              <a:gd name="T14" fmla="*/ 592 w 655"/>
              <a:gd name="T15" fmla="*/ 323 h 648"/>
              <a:gd name="T16" fmla="*/ 330 w 655"/>
              <a:gd name="T17" fmla="*/ 585 h 648"/>
              <a:gd name="T18" fmla="*/ 69 w 655"/>
              <a:gd name="T19" fmla="*/ 323 h 648"/>
              <a:gd name="T20" fmla="*/ 330 w 655"/>
              <a:gd name="T21" fmla="*/ 62 h 648"/>
              <a:gd name="T22" fmla="*/ 399 w 655"/>
              <a:gd name="T23" fmla="*/ 74 h 648"/>
              <a:gd name="T24" fmla="*/ 455 w 655"/>
              <a:gd name="T25" fmla="*/ 18 h 648"/>
              <a:gd name="T26" fmla="*/ 330 w 655"/>
              <a:gd name="T27" fmla="*/ 0 h 648"/>
              <a:gd name="T28" fmla="*/ 0 w 655"/>
              <a:gd name="T29" fmla="*/ 323 h 648"/>
              <a:gd name="T30" fmla="*/ 330 w 655"/>
              <a:gd name="T31" fmla="*/ 647 h 648"/>
              <a:gd name="T32" fmla="*/ 654 w 655"/>
              <a:gd name="T33" fmla="*/ 323 h 648"/>
              <a:gd name="T34" fmla="*/ 592 w 655"/>
              <a:gd name="T35" fmla="*/ 323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5" h="648">
                <a:moveTo>
                  <a:pt x="193" y="261"/>
                </a:moveTo>
                <a:lnTo>
                  <a:pt x="150" y="305"/>
                </a:lnTo>
                <a:lnTo>
                  <a:pt x="299" y="454"/>
                </a:lnTo>
                <a:lnTo>
                  <a:pt x="623" y="130"/>
                </a:lnTo>
                <a:lnTo>
                  <a:pt x="579" y="81"/>
                </a:lnTo>
                <a:lnTo>
                  <a:pt x="299" y="361"/>
                </a:lnTo>
                <a:lnTo>
                  <a:pt x="193" y="261"/>
                </a:lnTo>
                <a:close/>
                <a:moveTo>
                  <a:pt x="592" y="323"/>
                </a:moveTo>
                <a:cubicBezTo>
                  <a:pt x="592" y="467"/>
                  <a:pt x="473" y="585"/>
                  <a:pt x="330" y="585"/>
                </a:cubicBezTo>
                <a:cubicBezTo>
                  <a:pt x="187" y="585"/>
                  <a:pt x="69" y="467"/>
                  <a:pt x="69" y="323"/>
                </a:cubicBezTo>
                <a:cubicBezTo>
                  <a:pt x="69" y="180"/>
                  <a:pt x="187" y="62"/>
                  <a:pt x="330" y="62"/>
                </a:cubicBezTo>
                <a:cubicBezTo>
                  <a:pt x="355" y="62"/>
                  <a:pt x="380" y="68"/>
                  <a:pt x="399" y="74"/>
                </a:cubicBezTo>
                <a:lnTo>
                  <a:pt x="455" y="18"/>
                </a:lnTo>
                <a:cubicBezTo>
                  <a:pt x="411" y="6"/>
                  <a:pt x="374" y="0"/>
                  <a:pt x="330" y="0"/>
                </a:cubicBezTo>
                <a:cubicBezTo>
                  <a:pt x="150" y="0"/>
                  <a:pt x="0" y="143"/>
                  <a:pt x="0" y="323"/>
                </a:cubicBezTo>
                <a:cubicBezTo>
                  <a:pt x="0" y="504"/>
                  <a:pt x="150" y="647"/>
                  <a:pt x="330" y="647"/>
                </a:cubicBezTo>
                <a:cubicBezTo>
                  <a:pt x="511" y="647"/>
                  <a:pt x="654" y="504"/>
                  <a:pt x="654" y="323"/>
                </a:cubicBezTo>
                <a:lnTo>
                  <a:pt x="592" y="323"/>
                </a:lnTo>
                <a:close/>
              </a:path>
            </a:pathLst>
          </a:custGeom>
          <a:solidFill>
            <a:schemeClr val="bg1"/>
          </a:solidFill>
          <a:ln>
            <a:noFill/>
          </a:ln>
          <a:effectLst/>
        </p:spPr>
        <p:txBody>
          <a:bodyPr wrap="none" anchor="ctr"/>
          <a:lstStyle/>
          <a:p>
            <a:endParaRPr lang="en-US">
              <a:solidFill>
                <a:schemeClr val="bg1">
                  <a:lumMod val="50000"/>
                  <a:lumOff val="50000"/>
                </a:schemeClr>
              </a:solidFill>
            </a:endParaRPr>
          </a:p>
        </p:txBody>
      </p:sp>
      <p:sp>
        <p:nvSpPr>
          <p:cNvPr id="28" name="Freeform 1"/>
          <p:cNvSpPr>
            <a:spLocks noChangeArrowheads="1"/>
          </p:cNvSpPr>
          <p:nvPr userDrawn="1"/>
        </p:nvSpPr>
        <p:spPr bwMode="auto">
          <a:xfrm>
            <a:off x="11657792" y="432044"/>
            <a:ext cx="1068412" cy="1184097"/>
          </a:xfrm>
          <a:custGeom>
            <a:avLst/>
            <a:gdLst>
              <a:gd name="T0" fmla="*/ 346 w 692"/>
              <a:gd name="T1" fmla="*/ 0 h 766"/>
              <a:gd name="T2" fmla="*/ 427 w 692"/>
              <a:gd name="T3" fmla="*/ 74 h 766"/>
              <a:gd name="T4" fmla="*/ 346 w 692"/>
              <a:gd name="T5" fmla="*/ 154 h 766"/>
              <a:gd name="T6" fmla="*/ 272 w 692"/>
              <a:gd name="T7" fmla="*/ 74 h 766"/>
              <a:gd name="T8" fmla="*/ 346 w 692"/>
              <a:gd name="T9" fmla="*/ 0 h 766"/>
              <a:gd name="T10" fmla="*/ 691 w 692"/>
              <a:gd name="T11" fmla="*/ 265 h 766"/>
              <a:gd name="T12" fmla="*/ 463 w 692"/>
              <a:gd name="T13" fmla="*/ 265 h 766"/>
              <a:gd name="T14" fmla="*/ 463 w 692"/>
              <a:gd name="T15" fmla="*/ 765 h 766"/>
              <a:gd name="T16" fmla="*/ 390 w 692"/>
              <a:gd name="T17" fmla="*/ 765 h 766"/>
              <a:gd name="T18" fmla="*/ 390 w 692"/>
              <a:gd name="T19" fmla="*/ 537 h 766"/>
              <a:gd name="T20" fmla="*/ 309 w 692"/>
              <a:gd name="T21" fmla="*/ 537 h 766"/>
              <a:gd name="T22" fmla="*/ 309 w 692"/>
              <a:gd name="T23" fmla="*/ 765 h 766"/>
              <a:gd name="T24" fmla="*/ 235 w 692"/>
              <a:gd name="T25" fmla="*/ 765 h 766"/>
              <a:gd name="T26" fmla="*/ 235 w 692"/>
              <a:gd name="T27" fmla="*/ 265 h 766"/>
              <a:gd name="T28" fmla="*/ 0 w 692"/>
              <a:gd name="T29" fmla="*/ 265 h 766"/>
              <a:gd name="T30" fmla="*/ 0 w 692"/>
              <a:gd name="T31" fmla="*/ 191 h 766"/>
              <a:gd name="T32" fmla="*/ 691 w 692"/>
              <a:gd name="T33" fmla="*/ 191 h 766"/>
              <a:gd name="T34" fmla="*/ 691 w 692"/>
              <a:gd name="T35" fmla="*/ 265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2" h="766">
                <a:moveTo>
                  <a:pt x="346" y="0"/>
                </a:moveTo>
                <a:cubicBezTo>
                  <a:pt x="390" y="0"/>
                  <a:pt x="427" y="33"/>
                  <a:pt x="427" y="74"/>
                </a:cubicBezTo>
                <a:cubicBezTo>
                  <a:pt x="427" y="114"/>
                  <a:pt x="386" y="154"/>
                  <a:pt x="346" y="154"/>
                </a:cubicBezTo>
                <a:cubicBezTo>
                  <a:pt x="305" y="154"/>
                  <a:pt x="272" y="114"/>
                  <a:pt x="272" y="74"/>
                </a:cubicBezTo>
                <a:cubicBezTo>
                  <a:pt x="272" y="33"/>
                  <a:pt x="309" y="0"/>
                  <a:pt x="346" y="0"/>
                </a:cubicBezTo>
                <a:close/>
                <a:moveTo>
                  <a:pt x="691" y="265"/>
                </a:moveTo>
                <a:lnTo>
                  <a:pt x="463" y="265"/>
                </a:lnTo>
                <a:lnTo>
                  <a:pt x="463" y="765"/>
                </a:lnTo>
                <a:lnTo>
                  <a:pt x="390" y="765"/>
                </a:lnTo>
                <a:lnTo>
                  <a:pt x="390" y="537"/>
                </a:lnTo>
                <a:lnTo>
                  <a:pt x="309" y="537"/>
                </a:lnTo>
                <a:lnTo>
                  <a:pt x="309" y="765"/>
                </a:lnTo>
                <a:lnTo>
                  <a:pt x="235" y="765"/>
                </a:lnTo>
                <a:lnTo>
                  <a:pt x="235" y="265"/>
                </a:lnTo>
                <a:lnTo>
                  <a:pt x="0" y="265"/>
                </a:lnTo>
                <a:lnTo>
                  <a:pt x="0" y="191"/>
                </a:lnTo>
                <a:lnTo>
                  <a:pt x="691" y="191"/>
                </a:lnTo>
                <a:lnTo>
                  <a:pt x="691" y="265"/>
                </a:lnTo>
                <a:close/>
              </a:path>
            </a:pathLst>
          </a:custGeom>
          <a:solidFill>
            <a:schemeClr val="bg1"/>
          </a:solidFill>
          <a:ln>
            <a:noFill/>
          </a:ln>
          <a:effectLst/>
        </p:spPr>
        <p:txBody>
          <a:bodyPr wrap="none" anchor="ctr"/>
          <a:lstStyle/>
          <a:p>
            <a:endParaRPr lang="en-US">
              <a:solidFill>
                <a:schemeClr val="bg1">
                  <a:lumMod val="50000"/>
                  <a:lumOff val="50000"/>
                </a:schemeClr>
              </a:solidFill>
            </a:endParaRPr>
          </a:p>
        </p:txBody>
      </p:sp>
      <p:sp>
        <p:nvSpPr>
          <p:cNvPr id="29" name="Freeform 12"/>
          <p:cNvSpPr>
            <a:spLocks noChangeArrowheads="1"/>
          </p:cNvSpPr>
          <p:nvPr userDrawn="1"/>
        </p:nvSpPr>
        <p:spPr bwMode="auto">
          <a:xfrm>
            <a:off x="19771650" y="11867984"/>
            <a:ext cx="1177975" cy="1187628"/>
          </a:xfrm>
          <a:custGeom>
            <a:avLst/>
            <a:gdLst>
              <a:gd name="T0" fmla="*/ 267 w 540"/>
              <a:gd name="T1" fmla="*/ 0 h 541"/>
              <a:gd name="T2" fmla="*/ 0 w 540"/>
              <a:gd name="T3" fmla="*/ 273 h 541"/>
              <a:gd name="T4" fmla="*/ 267 w 540"/>
              <a:gd name="T5" fmla="*/ 540 h 541"/>
              <a:gd name="T6" fmla="*/ 539 w 540"/>
              <a:gd name="T7" fmla="*/ 273 h 541"/>
              <a:gd name="T8" fmla="*/ 267 w 540"/>
              <a:gd name="T9" fmla="*/ 0 h 541"/>
              <a:gd name="T10" fmla="*/ 364 w 540"/>
              <a:gd name="T11" fmla="*/ 165 h 541"/>
              <a:gd name="T12" fmla="*/ 405 w 540"/>
              <a:gd name="T13" fmla="*/ 201 h 541"/>
              <a:gd name="T14" fmla="*/ 364 w 540"/>
              <a:gd name="T15" fmla="*/ 242 h 541"/>
              <a:gd name="T16" fmla="*/ 323 w 540"/>
              <a:gd name="T17" fmla="*/ 201 h 541"/>
              <a:gd name="T18" fmla="*/ 364 w 540"/>
              <a:gd name="T19" fmla="*/ 165 h 541"/>
              <a:gd name="T20" fmla="*/ 174 w 540"/>
              <a:gd name="T21" fmla="*/ 165 h 541"/>
              <a:gd name="T22" fmla="*/ 215 w 540"/>
              <a:gd name="T23" fmla="*/ 201 h 541"/>
              <a:gd name="T24" fmla="*/ 174 w 540"/>
              <a:gd name="T25" fmla="*/ 242 h 541"/>
              <a:gd name="T26" fmla="*/ 133 w 540"/>
              <a:gd name="T27" fmla="*/ 201 h 541"/>
              <a:gd name="T28" fmla="*/ 174 w 540"/>
              <a:gd name="T29" fmla="*/ 165 h 541"/>
              <a:gd name="T30" fmla="*/ 267 w 540"/>
              <a:gd name="T31" fmla="*/ 432 h 541"/>
              <a:gd name="T32" fmla="*/ 118 w 540"/>
              <a:gd name="T33" fmla="*/ 324 h 541"/>
              <a:gd name="T34" fmla="*/ 421 w 540"/>
              <a:gd name="T35" fmla="*/ 324 h 541"/>
              <a:gd name="T36" fmla="*/ 267 w 540"/>
              <a:gd name="T37" fmla="*/ 43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0" h="541">
                <a:moveTo>
                  <a:pt x="267" y="0"/>
                </a:moveTo>
                <a:cubicBezTo>
                  <a:pt x="123" y="0"/>
                  <a:pt x="0" y="126"/>
                  <a:pt x="0" y="273"/>
                </a:cubicBezTo>
                <a:cubicBezTo>
                  <a:pt x="0" y="419"/>
                  <a:pt x="120" y="540"/>
                  <a:pt x="267" y="540"/>
                </a:cubicBezTo>
                <a:cubicBezTo>
                  <a:pt x="413" y="540"/>
                  <a:pt x="539" y="419"/>
                  <a:pt x="539" y="273"/>
                </a:cubicBezTo>
                <a:cubicBezTo>
                  <a:pt x="539" y="126"/>
                  <a:pt x="416" y="0"/>
                  <a:pt x="267" y="0"/>
                </a:cubicBezTo>
                <a:close/>
                <a:moveTo>
                  <a:pt x="364" y="165"/>
                </a:moveTo>
                <a:cubicBezTo>
                  <a:pt x="385" y="165"/>
                  <a:pt x="405" y="178"/>
                  <a:pt x="405" y="201"/>
                </a:cubicBezTo>
                <a:cubicBezTo>
                  <a:pt x="405" y="224"/>
                  <a:pt x="385" y="242"/>
                  <a:pt x="364" y="242"/>
                </a:cubicBezTo>
                <a:cubicBezTo>
                  <a:pt x="344" y="242"/>
                  <a:pt x="323" y="224"/>
                  <a:pt x="323" y="201"/>
                </a:cubicBezTo>
                <a:cubicBezTo>
                  <a:pt x="323" y="178"/>
                  <a:pt x="344" y="165"/>
                  <a:pt x="364" y="165"/>
                </a:cubicBezTo>
                <a:close/>
                <a:moveTo>
                  <a:pt x="174" y="165"/>
                </a:moveTo>
                <a:cubicBezTo>
                  <a:pt x="195" y="165"/>
                  <a:pt x="215" y="178"/>
                  <a:pt x="215" y="201"/>
                </a:cubicBezTo>
                <a:cubicBezTo>
                  <a:pt x="215" y="224"/>
                  <a:pt x="195" y="242"/>
                  <a:pt x="174" y="242"/>
                </a:cubicBezTo>
                <a:cubicBezTo>
                  <a:pt x="154" y="242"/>
                  <a:pt x="133" y="224"/>
                  <a:pt x="133" y="201"/>
                </a:cubicBezTo>
                <a:cubicBezTo>
                  <a:pt x="133" y="178"/>
                  <a:pt x="154" y="165"/>
                  <a:pt x="174" y="165"/>
                </a:cubicBezTo>
                <a:close/>
                <a:moveTo>
                  <a:pt x="267" y="432"/>
                </a:moveTo>
                <a:cubicBezTo>
                  <a:pt x="200" y="432"/>
                  <a:pt x="138" y="386"/>
                  <a:pt x="118" y="324"/>
                </a:cubicBezTo>
                <a:lnTo>
                  <a:pt x="421" y="324"/>
                </a:lnTo>
                <a:cubicBezTo>
                  <a:pt x="400" y="386"/>
                  <a:pt x="339" y="432"/>
                  <a:pt x="267" y="432"/>
                </a:cubicBezTo>
                <a:close/>
              </a:path>
            </a:pathLst>
          </a:custGeom>
          <a:solidFill>
            <a:schemeClr val="bg1"/>
          </a:solidFill>
          <a:ln>
            <a:noFill/>
          </a:ln>
          <a:effectLst/>
        </p:spPr>
        <p:txBody>
          <a:bodyPr wrap="none" anchor="ctr"/>
          <a:lstStyle/>
          <a:p>
            <a:endParaRPr lang="en-US">
              <a:solidFill>
                <a:schemeClr val="bg1">
                  <a:lumMod val="50000"/>
                  <a:lumOff val="50000"/>
                </a:schemeClr>
              </a:solidFill>
            </a:endParaRPr>
          </a:p>
        </p:txBody>
      </p:sp>
    </p:spTree>
    <p:extLst>
      <p:ext uri="{BB962C8B-B14F-4D97-AF65-F5344CB8AC3E}">
        <p14:creationId xmlns:p14="http://schemas.microsoft.com/office/powerpoint/2010/main" val="417925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750"/>
                                        <p:tgtEl>
                                          <p:spTgt spid="14"/>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arn(outVertical)">
                                      <p:cBhvr>
                                        <p:cTn id="10" dur="750"/>
                                        <p:tgtEl>
                                          <p:spTgt spid="17"/>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outVertical)">
                                      <p:cBhvr>
                                        <p:cTn id="13" dur="750"/>
                                        <p:tgtEl>
                                          <p:spTgt spid="15"/>
                                        </p:tgtEl>
                                      </p:cBhvr>
                                    </p:animEffect>
                                  </p:childTnLst>
                                </p:cTn>
                              </p:par>
                            </p:childTnLst>
                          </p:cTn>
                        </p:par>
                        <p:par>
                          <p:cTn id="14" fill="hold">
                            <p:stCondLst>
                              <p:cond delay="750"/>
                            </p:stCondLst>
                            <p:childTnLst>
                              <p:par>
                                <p:cTn id="15" presetID="19" presetClass="emph" presetSubtype="0" fill="hold" grpId="1" nodeType="afterEffect">
                                  <p:stCondLst>
                                    <p:cond delay="0"/>
                                  </p:stCondLst>
                                  <p:childTnLst>
                                    <p:animClr clrSpc="rgb" dir="cw">
                                      <p:cBhvr override="childStyle">
                                        <p:cTn id="16" dur="500" fill="hold"/>
                                        <p:tgtEl>
                                          <p:spTgt spid="14"/>
                                        </p:tgtEl>
                                        <p:attrNameLst>
                                          <p:attrName>style.color</p:attrName>
                                        </p:attrNameLst>
                                      </p:cBhvr>
                                      <p:to>
                                        <a:srgbClr val="00B2EA"/>
                                      </p:to>
                                    </p:animClr>
                                    <p:animClr clrSpc="rgb" dir="cw">
                                      <p:cBhvr>
                                        <p:cTn id="17" dur="500" fill="hold"/>
                                        <p:tgtEl>
                                          <p:spTgt spid="14"/>
                                        </p:tgtEl>
                                        <p:attrNameLst>
                                          <p:attrName>fillcolor</p:attrName>
                                        </p:attrNameLst>
                                      </p:cBhvr>
                                      <p:to>
                                        <a:srgbClr val="00B2EA"/>
                                      </p:to>
                                    </p:animClr>
                                    <p:set>
                                      <p:cBhvr>
                                        <p:cTn id="18" dur="500" fill="hold"/>
                                        <p:tgtEl>
                                          <p:spTgt spid="14"/>
                                        </p:tgtEl>
                                        <p:attrNameLst>
                                          <p:attrName>fill.type</p:attrName>
                                        </p:attrNameLst>
                                      </p:cBhvr>
                                      <p:to>
                                        <p:strVal val="solid"/>
                                      </p:to>
                                    </p:set>
                                    <p:set>
                                      <p:cBhvr>
                                        <p:cTn id="19" dur="500" fill="hold"/>
                                        <p:tgtEl>
                                          <p:spTgt spid="14"/>
                                        </p:tgtEl>
                                        <p:attrNameLst>
                                          <p:attrName>fill.on</p:attrName>
                                        </p:attrNameLst>
                                      </p:cBhvr>
                                      <p:to>
                                        <p:strVal val="true"/>
                                      </p:to>
                                    </p:set>
                                  </p:childTnLst>
                                </p:cTn>
                              </p:par>
                              <p:par>
                                <p:cTn id="20" presetID="19" presetClass="emph" presetSubtype="0" fill="hold" grpId="1" nodeType="withEffect">
                                  <p:stCondLst>
                                    <p:cond delay="0"/>
                                  </p:stCondLst>
                                  <p:childTnLst>
                                    <p:animClr clrSpc="rgb" dir="cw">
                                      <p:cBhvr override="childStyle">
                                        <p:cTn id="21" dur="500" fill="hold"/>
                                        <p:tgtEl>
                                          <p:spTgt spid="17"/>
                                        </p:tgtEl>
                                        <p:attrNameLst>
                                          <p:attrName>style.color</p:attrName>
                                        </p:attrNameLst>
                                      </p:cBhvr>
                                      <p:to>
                                        <a:srgbClr val="00A3D6"/>
                                      </p:to>
                                    </p:animClr>
                                    <p:animClr clrSpc="rgb" dir="cw">
                                      <p:cBhvr>
                                        <p:cTn id="22" dur="500" fill="hold"/>
                                        <p:tgtEl>
                                          <p:spTgt spid="17"/>
                                        </p:tgtEl>
                                        <p:attrNameLst>
                                          <p:attrName>fillcolor</p:attrName>
                                        </p:attrNameLst>
                                      </p:cBhvr>
                                      <p:to>
                                        <a:srgbClr val="00A3D6"/>
                                      </p:to>
                                    </p:animClr>
                                    <p:set>
                                      <p:cBhvr>
                                        <p:cTn id="23" dur="500" fill="hold"/>
                                        <p:tgtEl>
                                          <p:spTgt spid="17"/>
                                        </p:tgtEl>
                                        <p:attrNameLst>
                                          <p:attrName>fill.type</p:attrName>
                                        </p:attrNameLst>
                                      </p:cBhvr>
                                      <p:to>
                                        <p:strVal val="solid"/>
                                      </p:to>
                                    </p:set>
                                    <p:set>
                                      <p:cBhvr>
                                        <p:cTn id="24" dur="500" fill="hold"/>
                                        <p:tgtEl>
                                          <p:spTgt spid="17"/>
                                        </p:tgtEl>
                                        <p:attrNameLst>
                                          <p:attrName>fill.on</p:attrName>
                                        </p:attrNameLst>
                                      </p:cBhvr>
                                      <p:to>
                                        <p:strVal val="true"/>
                                      </p:to>
                                    </p:set>
                                  </p:childTnLst>
                                </p:cTn>
                              </p:par>
                              <p:par>
                                <p:cTn id="25" presetID="19" presetClass="emph" presetSubtype="0" fill="hold" grpId="1" nodeType="withEffect">
                                  <p:stCondLst>
                                    <p:cond delay="0"/>
                                  </p:stCondLst>
                                  <p:childTnLst>
                                    <p:animClr clrSpc="rgb" dir="cw">
                                      <p:cBhvr override="childStyle">
                                        <p:cTn id="26" dur="500" fill="hold"/>
                                        <p:tgtEl>
                                          <p:spTgt spid="15"/>
                                        </p:tgtEl>
                                        <p:attrNameLst>
                                          <p:attrName>style.color</p:attrName>
                                        </p:attrNameLst>
                                      </p:cBhvr>
                                      <p:to>
                                        <a:srgbClr val="0092C0"/>
                                      </p:to>
                                    </p:animClr>
                                    <p:animClr clrSpc="rgb" dir="cw">
                                      <p:cBhvr>
                                        <p:cTn id="27" dur="500" fill="hold"/>
                                        <p:tgtEl>
                                          <p:spTgt spid="15"/>
                                        </p:tgtEl>
                                        <p:attrNameLst>
                                          <p:attrName>fillcolor</p:attrName>
                                        </p:attrNameLst>
                                      </p:cBhvr>
                                      <p:to>
                                        <a:srgbClr val="0092C0"/>
                                      </p:to>
                                    </p:animClr>
                                    <p:set>
                                      <p:cBhvr>
                                        <p:cTn id="28" dur="500" fill="hold"/>
                                        <p:tgtEl>
                                          <p:spTgt spid="15"/>
                                        </p:tgtEl>
                                        <p:attrNameLst>
                                          <p:attrName>fill.type</p:attrName>
                                        </p:attrNameLst>
                                      </p:cBhvr>
                                      <p:to>
                                        <p:strVal val="solid"/>
                                      </p:to>
                                    </p:set>
                                    <p:set>
                                      <p:cBhvr>
                                        <p:cTn id="29" dur="500" fill="hold"/>
                                        <p:tgtEl>
                                          <p:spTgt spid="15"/>
                                        </p:tgtEl>
                                        <p:attrNameLst>
                                          <p:attrName>fill.on</p:attrName>
                                        </p:attrNameLst>
                                      </p:cBhvr>
                                      <p:to>
                                        <p:strVal val="true"/>
                                      </p:to>
                                    </p:set>
                                  </p:childTnLst>
                                </p:cTn>
                              </p:par>
                            </p:childTnLst>
                          </p:cTn>
                        </p:par>
                        <p:par>
                          <p:cTn id="30" fill="hold">
                            <p:stCondLst>
                              <p:cond delay="1250"/>
                            </p:stCondLst>
                            <p:childTnLst>
                              <p:par>
                                <p:cTn id="31" presetID="22" presetClass="entr" presetSubtype="1" fill="hold" grpId="0" nodeType="afterEffect" nodePh="1">
                                  <p:stCondLst>
                                    <p:cond delay="0"/>
                                  </p:stCondLst>
                                  <p:endCondLst>
                                    <p:cond evt="begin" delay="0">
                                      <p:tn val="31"/>
                                    </p:cond>
                                  </p:endCondLst>
                                  <p:childTnLst>
                                    <p:set>
                                      <p:cBhvr>
                                        <p:cTn id="32" dur="1" fill="hold">
                                          <p:stCondLst>
                                            <p:cond delay="0"/>
                                          </p:stCondLst>
                                        </p:cTn>
                                        <p:tgtEl>
                                          <p:spTgt spid="38"/>
                                        </p:tgtEl>
                                        <p:attrNameLst>
                                          <p:attrName>style.visibility</p:attrName>
                                        </p:attrNameLst>
                                      </p:cBhvr>
                                      <p:to>
                                        <p:strVal val="visible"/>
                                      </p:to>
                                    </p:set>
                                    <p:animEffect transition="in" filter="wipe(up)">
                                      <p:cBhvr>
                                        <p:cTn id="33" dur="750"/>
                                        <p:tgtEl>
                                          <p:spTgt spid="38"/>
                                        </p:tgtEl>
                                      </p:cBhvr>
                                    </p:animEffect>
                                  </p:childTnLst>
                                </p:cTn>
                              </p:par>
                              <p:par>
                                <p:cTn id="34" presetID="22" presetClass="entr" presetSubtype="4" fill="hold" grpId="0" nodeType="withEffect" nodePh="1">
                                  <p:stCondLst>
                                    <p:cond delay="0"/>
                                  </p:stCondLst>
                                  <p:endCondLst>
                                    <p:cond evt="begin" delay="0">
                                      <p:tn val="34"/>
                                    </p:cond>
                                  </p:endCondLst>
                                  <p:childTnLst>
                                    <p:set>
                                      <p:cBhvr>
                                        <p:cTn id="35" dur="1" fill="hold">
                                          <p:stCondLst>
                                            <p:cond delay="0"/>
                                          </p:stCondLst>
                                        </p:cTn>
                                        <p:tgtEl>
                                          <p:spTgt spid="45"/>
                                        </p:tgtEl>
                                        <p:attrNameLst>
                                          <p:attrName>style.visibility</p:attrName>
                                        </p:attrNameLst>
                                      </p:cBhvr>
                                      <p:to>
                                        <p:strVal val="visible"/>
                                      </p:to>
                                    </p:set>
                                    <p:animEffect transition="in" filter="wipe(down)">
                                      <p:cBhvr>
                                        <p:cTn id="36" dur="750"/>
                                        <p:tgtEl>
                                          <p:spTgt spid="45"/>
                                        </p:tgtEl>
                                      </p:cBhvr>
                                    </p:animEffect>
                                  </p:childTnLst>
                                </p:cTn>
                              </p:par>
                              <p:par>
                                <p:cTn id="37" presetID="22" presetClass="entr" presetSubtype="1" fill="hold" grpId="0" nodeType="withEffect" nodePh="1">
                                  <p:stCondLst>
                                    <p:cond delay="0"/>
                                  </p:stCondLst>
                                  <p:endCondLst>
                                    <p:cond evt="begin" delay="0">
                                      <p:tn val="37"/>
                                    </p:cond>
                                  </p:endCondLst>
                                  <p:childTnLst>
                                    <p:set>
                                      <p:cBhvr>
                                        <p:cTn id="38" dur="1" fill="hold">
                                          <p:stCondLst>
                                            <p:cond delay="0"/>
                                          </p:stCondLst>
                                        </p:cTn>
                                        <p:tgtEl>
                                          <p:spTgt spid="39"/>
                                        </p:tgtEl>
                                        <p:attrNameLst>
                                          <p:attrName>style.visibility</p:attrName>
                                        </p:attrNameLst>
                                      </p:cBhvr>
                                      <p:to>
                                        <p:strVal val="visible"/>
                                      </p:to>
                                    </p:set>
                                    <p:animEffect transition="in" filter="wipe(up)">
                                      <p:cBhvr>
                                        <p:cTn id="39" dur="750"/>
                                        <p:tgtEl>
                                          <p:spTgt spid="39"/>
                                        </p:tgtEl>
                                      </p:cBhvr>
                                    </p:animEffect>
                                  </p:childTnLst>
                                </p:cTn>
                              </p:par>
                            </p:childTnLst>
                          </p:cTn>
                        </p:par>
                        <p:par>
                          <p:cTn id="40" fill="hold">
                            <p:stCondLst>
                              <p:cond delay="2000"/>
                            </p:stCondLst>
                            <p:childTnLst>
                              <p:par>
                                <p:cTn id="41" presetID="22" presetClass="entr" presetSubtype="1"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up)">
                                      <p:cBhvr>
                                        <p:cTn id="43" dur="750"/>
                                        <p:tgtEl>
                                          <p:spTgt spid="22"/>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down)">
                                      <p:cBhvr>
                                        <p:cTn id="46" dur="750"/>
                                        <p:tgtEl>
                                          <p:spTgt spid="21"/>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up)">
                                      <p:cBhvr>
                                        <p:cTn id="49" dur="750"/>
                                        <p:tgtEl>
                                          <p:spTgt spid="16"/>
                                        </p:tgtEl>
                                      </p:cBhvr>
                                    </p:animEffect>
                                  </p:childTnLst>
                                </p:cTn>
                              </p:par>
                            </p:childTnLst>
                          </p:cTn>
                        </p:par>
                        <p:par>
                          <p:cTn id="50" fill="hold">
                            <p:stCondLst>
                              <p:cond delay="2750"/>
                            </p:stCondLst>
                            <p:childTnLst>
                              <p:par>
                                <p:cTn id="51" presetID="45" presetClass="entr" presetSubtype="0"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2000"/>
                                        <p:tgtEl>
                                          <p:spTgt spid="27"/>
                                        </p:tgtEl>
                                      </p:cBhvr>
                                    </p:animEffect>
                                    <p:anim calcmode="lin" valueType="num">
                                      <p:cBhvr>
                                        <p:cTn id="54" dur="2000" fill="hold"/>
                                        <p:tgtEl>
                                          <p:spTgt spid="27"/>
                                        </p:tgtEl>
                                        <p:attrNameLst>
                                          <p:attrName>ppt_w</p:attrName>
                                        </p:attrNameLst>
                                      </p:cBhvr>
                                      <p:tavLst>
                                        <p:tav tm="0" fmla="#ppt_w*sin(2.5*pi*$)">
                                          <p:val>
                                            <p:fltVal val="0"/>
                                          </p:val>
                                        </p:tav>
                                        <p:tav tm="100000">
                                          <p:val>
                                            <p:fltVal val="1"/>
                                          </p:val>
                                        </p:tav>
                                      </p:tavLst>
                                    </p:anim>
                                    <p:anim calcmode="lin" valueType="num">
                                      <p:cBhvr>
                                        <p:cTn id="55" dur="2000" fill="hold"/>
                                        <p:tgtEl>
                                          <p:spTgt spid="27"/>
                                        </p:tgtEl>
                                        <p:attrNameLst>
                                          <p:attrName>ppt_h</p:attrName>
                                        </p:attrNameLst>
                                      </p:cBhvr>
                                      <p:tavLst>
                                        <p:tav tm="0">
                                          <p:val>
                                            <p:strVal val="#ppt_h"/>
                                          </p:val>
                                        </p:tav>
                                        <p:tav tm="100000">
                                          <p:val>
                                            <p:strVal val="#ppt_h"/>
                                          </p:val>
                                        </p:tav>
                                      </p:tavLst>
                                    </p:anim>
                                  </p:childTnLst>
                                </p:cTn>
                              </p:par>
                              <p:par>
                                <p:cTn id="56" presetID="45" presetClass="entr" presetSubtype="0" fill="hold" grpId="0" nodeType="withEffect" nodePh="1">
                                  <p:stCondLst>
                                    <p:cond delay="0"/>
                                  </p:stCondLst>
                                  <p:endCondLst>
                                    <p:cond evt="begin" delay="0">
                                      <p:tn val="56"/>
                                    </p:cond>
                                  </p:endCondLst>
                                  <p:childTnLst>
                                    <p:set>
                                      <p:cBhvr>
                                        <p:cTn id="57" dur="1" fill="hold">
                                          <p:stCondLst>
                                            <p:cond delay="0"/>
                                          </p:stCondLst>
                                        </p:cTn>
                                        <p:tgtEl>
                                          <p:spTgt spid="20">
                                            <p:txEl>
                                              <p:pRg st="0" end="0"/>
                                            </p:txEl>
                                          </p:spTgt>
                                        </p:tgtEl>
                                        <p:attrNameLst>
                                          <p:attrName>style.visibility</p:attrName>
                                        </p:attrNameLst>
                                      </p:cBhvr>
                                      <p:to>
                                        <p:strVal val="visible"/>
                                      </p:to>
                                    </p:set>
                                    <p:animEffect transition="in" filter="fade">
                                      <p:cBhvr>
                                        <p:cTn id="58" dur="2000"/>
                                        <p:tgtEl>
                                          <p:spTgt spid="20">
                                            <p:txEl>
                                              <p:pRg st="0" end="0"/>
                                            </p:txEl>
                                          </p:spTgt>
                                        </p:tgtEl>
                                      </p:cBhvr>
                                    </p:animEffect>
                                    <p:anim calcmode="lin" valueType="num">
                                      <p:cBhvr>
                                        <p:cTn id="59" dur="2000" fill="hold"/>
                                        <p:tgtEl>
                                          <p:spTgt spid="20">
                                            <p:txEl>
                                              <p:pRg st="0" end="0"/>
                                            </p:txEl>
                                          </p:spTgt>
                                        </p:tgtEl>
                                        <p:attrNameLst>
                                          <p:attrName>ppt_w</p:attrName>
                                        </p:attrNameLst>
                                      </p:cBhvr>
                                      <p:tavLst>
                                        <p:tav tm="0" fmla="#ppt_w*sin(2.5*pi*$)">
                                          <p:val>
                                            <p:fltVal val="0"/>
                                          </p:val>
                                        </p:tav>
                                        <p:tav tm="100000">
                                          <p:val>
                                            <p:fltVal val="1"/>
                                          </p:val>
                                        </p:tav>
                                      </p:tavLst>
                                    </p:anim>
                                    <p:anim calcmode="lin" valueType="num">
                                      <p:cBhvr>
                                        <p:cTn id="60" dur="2000" fill="hold"/>
                                        <p:tgtEl>
                                          <p:spTgt spid="20">
                                            <p:txEl>
                                              <p:pRg st="0" end="0"/>
                                            </p:txEl>
                                          </p:spTgt>
                                        </p:tgtEl>
                                        <p:attrNameLst>
                                          <p:attrName>ppt_h</p:attrName>
                                        </p:attrNameLst>
                                      </p:cBhvr>
                                      <p:tavLst>
                                        <p:tav tm="0">
                                          <p:val>
                                            <p:strVal val="#ppt_h"/>
                                          </p:val>
                                        </p:tav>
                                        <p:tav tm="100000">
                                          <p:val>
                                            <p:strVal val="#ppt_h"/>
                                          </p:val>
                                        </p:tav>
                                      </p:tavLst>
                                    </p:anim>
                                  </p:childTnLst>
                                </p:cTn>
                              </p:par>
                              <p:par>
                                <p:cTn id="61" presetID="45" presetClass="entr" presetSubtype="0" fill="hold" grpId="0" nodeType="withEffect" nodePh="1">
                                  <p:stCondLst>
                                    <p:cond delay="0"/>
                                  </p:stCondLst>
                                  <p:endCondLst>
                                    <p:cond evt="begin" delay="0">
                                      <p:tn val="61"/>
                                    </p:cond>
                                  </p:endCondLst>
                                  <p:childTnLst>
                                    <p:set>
                                      <p:cBhvr>
                                        <p:cTn id="62" dur="1" fill="hold">
                                          <p:stCondLst>
                                            <p:cond delay="0"/>
                                          </p:stCondLst>
                                        </p:cTn>
                                        <p:tgtEl>
                                          <p:spTgt spid="9">
                                            <p:txEl>
                                              <p:pRg st="0" end="0"/>
                                            </p:txEl>
                                          </p:spTgt>
                                        </p:tgtEl>
                                        <p:attrNameLst>
                                          <p:attrName>style.visibility</p:attrName>
                                        </p:attrNameLst>
                                      </p:cBhvr>
                                      <p:to>
                                        <p:strVal val="visible"/>
                                      </p:to>
                                    </p:set>
                                    <p:animEffect transition="in" filter="fade">
                                      <p:cBhvr>
                                        <p:cTn id="63" dur="2000"/>
                                        <p:tgtEl>
                                          <p:spTgt spid="9">
                                            <p:txEl>
                                              <p:pRg st="0" end="0"/>
                                            </p:txEl>
                                          </p:spTgt>
                                        </p:tgtEl>
                                      </p:cBhvr>
                                    </p:animEffect>
                                    <p:anim calcmode="lin" valueType="num">
                                      <p:cBhvr>
                                        <p:cTn id="64" dur="2000" fill="hold"/>
                                        <p:tgtEl>
                                          <p:spTgt spid="9">
                                            <p:txEl>
                                              <p:pRg st="0" end="0"/>
                                            </p:txEl>
                                          </p:spTgt>
                                        </p:tgtEl>
                                        <p:attrNameLst>
                                          <p:attrName>ppt_w</p:attrName>
                                        </p:attrNameLst>
                                      </p:cBhvr>
                                      <p:tavLst>
                                        <p:tav tm="0" fmla="#ppt_w*sin(2.5*pi*$)">
                                          <p:val>
                                            <p:fltVal val="0"/>
                                          </p:val>
                                        </p:tav>
                                        <p:tav tm="100000">
                                          <p:val>
                                            <p:fltVal val="1"/>
                                          </p:val>
                                        </p:tav>
                                      </p:tavLst>
                                    </p:anim>
                                    <p:anim calcmode="lin" valueType="num">
                                      <p:cBhvr>
                                        <p:cTn id="65" dur="2000" fill="hold"/>
                                        <p:tgtEl>
                                          <p:spTgt spid="9">
                                            <p:txEl>
                                              <p:pRg st="0" end="0"/>
                                            </p:txEl>
                                          </p:spTgt>
                                        </p:tgtEl>
                                        <p:attrNameLst>
                                          <p:attrName>ppt_h</p:attrName>
                                        </p:attrNameLst>
                                      </p:cBhvr>
                                      <p:tavLst>
                                        <p:tav tm="0">
                                          <p:val>
                                            <p:strVal val="#ppt_h"/>
                                          </p:val>
                                        </p:tav>
                                        <p:tav tm="100000">
                                          <p:val>
                                            <p:strVal val="#ppt_h"/>
                                          </p:val>
                                        </p:tav>
                                      </p:tavLst>
                                    </p:anim>
                                  </p:childTnLst>
                                </p:cTn>
                              </p:par>
                              <p:par>
                                <p:cTn id="66" presetID="45" presetClass="entr" presetSubtype="0" fill="hold" grpId="0" nodeType="withEffect" nodePh="1">
                                  <p:stCondLst>
                                    <p:cond delay="0"/>
                                  </p:stCondLst>
                                  <p:endCondLst>
                                    <p:cond evt="begin" delay="0">
                                      <p:tn val="66"/>
                                    </p:cond>
                                  </p:endCondLst>
                                  <p:childTnLst>
                                    <p:set>
                                      <p:cBhvr>
                                        <p:cTn id="67" dur="1" fill="hold">
                                          <p:stCondLst>
                                            <p:cond delay="0"/>
                                          </p:stCondLst>
                                        </p:cTn>
                                        <p:tgtEl>
                                          <p:spTgt spid="8">
                                            <p:txEl>
                                              <p:pRg st="0" end="0"/>
                                            </p:txEl>
                                          </p:spTgt>
                                        </p:tgtEl>
                                        <p:attrNameLst>
                                          <p:attrName>style.visibility</p:attrName>
                                        </p:attrNameLst>
                                      </p:cBhvr>
                                      <p:to>
                                        <p:strVal val="visible"/>
                                      </p:to>
                                    </p:set>
                                    <p:animEffect transition="in" filter="fade">
                                      <p:cBhvr>
                                        <p:cTn id="68" dur="2000"/>
                                        <p:tgtEl>
                                          <p:spTgt spid="8">
                                            <p:txEl>
                                              <p:pRg st="0" end="0"/>
                                            </p:txEl>
                                          </p:spTgt>
                                        </p:tgtEl>
                                      </p:cBhvr>
                                    </p:animEffect>
                                    <p:anim calcmode="lin" valueType="num">
                                      <p:cBhvr>
                                        <p:cTn id="69" dur="2000" fill="hold"/>
                                        <p:tgtEl>
                                          <p:spTgt spid="8">
                                            <p:txEl>
                                              <p:pRg st="0" end="0"/>
                                            </p:txEl>
                                          </p:spTgt>
                                        </p:tgtEl>
                                        <p:attrNameLst>
                                          <p:attrName>ppt_w</p:attrName>
                                        </p:attrNameLst>
                                      </p:cBhvr>
                                      <p:tavLst>
                                        <p:tav tm="0" fmla="#ppt_w*sin(2.5*pi*$)">
                                          <p:val>
                                            <p:fltVal val="0"/>
                                          </p:val>
                                        </p:tav>
                                        <p:tav tm="100000">
                                          <p:val>
                                            <p:fltVal val="1"/>
                                          </p:val>
                                        </p:tav>
                                      </p:tavLst>
                                    </p:anim>
                                    <p:anim calcmode="lin" valueType="num">
                                      <p:cBhvr>
                                        <p:cTn id="70" dur="2000" fill="hold"/>
                                        <p:tgtEl>
                                          <p:spTgt spid="8">
                                            <p:txEl>
                                              <p:pRg st="0" end="0"/>
                                            </p:txEl>
                                          </p:spTgt>
                                        </p:tgtEl>
                                        <p:attrNameLst>
                                          <p:attrName>ppt_h</p:attrName>
                                        </p:attrNameLst>
                                      </p:cBhvr>
                                      <p:tavLst>
                                        <p:tav tm="0">
                                          <p:val>
                                            <p:strVal val="#ppt_h"/>
                                          </p:val>
                                        </p:tav>
                                        <p:tav tm="100000">
                                          <p:val>
                                            <p:strVal val="#ppt_h"/>
                                          </p:val>
                                        </p:tav>
                                      </p:tavLst>
                                    </p:anim>
                                  </p:childTnLst>
                                </p:cTn>
                              </p:par>
                              <p:par>
                                <p:cTn id="71" presetID="45" presetClass="entr" presetSubtype="0"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2000"/>
                                        <p:tgtEl>
                                          <p:spTgt spid="28"/>
                                        </p:tgtEl>
                                      </p:cBhvr>
                                    </p:animEffect>
                                    <p:anim calcmode="lin" valueType="num">
                                      <p:cBhvr>
                                        <p:cTn id="74" dur="2000" fill="hold"/>
                                        <p:tgtEl>
                                          <p:spTgt spid="28"/>
                                        </p:tgtEl>
                                        <p:attrNameLst>
                                          <p:attrName>ppt_w</p:attrName>
                                        </p:attrNameLst>
                                      </p:cBhvr>
                                      <p:tavLst>
                                        <p:tav tm="0" fmla="#ppt_w*sin(2.5*pi*$)">
                                          <p:val>
                                            <p:fltVal val="0"/>
                                          </p:val>
                                        </p:tav>
                                        <p:tav tm="100000">
                                          <p:val>
                                            <p:fltVal val="1"/>
                                          </p:val>
                                        </p:tav>
                                      </p:tavLst>
                                    </p:anim>
                                    <p:anim calcmode="lin" valueType="num">
                                      <p:cBhvr>
                                        <p:cTn id="75" dur="2000" fill="hold"/>
                                        <p:tgtEl>
                                          <p:spTgt spid="28"/>
                                        </p:tgtEl>
                                        <p:attrNameLst>
                                          <p:attrName>ppt_h</p:attrName>
                                        </p:attrNameLst>
                                      </p:cBhvr>
                                      <p:tavLst>
                                        <p:tav tm="0">
                                          <p:val>
                                            <p:strVal val="#ppt_h"/>
                                          </p:val>
                                        </p:tav>
                                        <p:tav tm="100000">
                                          <p:val>
                                            <p:strVal val="#ppt_h"/>
                                          </p:val>
                                        </p:tav>
                                      </p:tavLst>
                                    </p:anim>
                                  </p:childTnLst>
                                </p:cTn>
                              </p:par>
                              <p:par>
                                <p:cTn id="76" presetID="45" presetClass="entr" presetSubtype="0" fill="hold" grpId="0" nodeType="withEffect" nodePh="1">
                                  <p:stCondLst>
                                    <p:cond delay="0"/>
                                  </p:stCondLst>
                                  <p:endCondLst>
                                    <p:cond evt="begin" delay="0">
                                      <p:tn val="76"/>
                                    </p:cond>
                                  </p:endCondLst>
                                  <p:childTnLst>
                                    <p:set>
                                      <p:cBhvr>
                                        <p:cTn id="77" dur="1" fill="hold">
                                          <p:stCondLst>
                                            <p:cond delay="0"/>
                                          </p:stCondLst>
                                        </p:cTn>
                                        <p:tgtEl>
                                          <p:spTgt spid="19">
                                            <p:txEl>
                                              <p:pRg st="0" end="0"/>
                                            </p:txEl>
                                          </p:spTgt>
                                        </p:tgtEl>
                                        <p:attrNameLst>
                                          <p:attrName>style.visibility</p:attrName>
                                        </p:attrNameLst>
                                      </p:cBhvr>
                                      <p:to>
                                        <p:strVal val="visible"/>
                                      </p:to>
                                    </p:set>
                                    <p:animEffect transition="in" filter="fade">
                                      <p:cBhvr>
                                        <p:cTn id="78" dur="2000"/>
                                        <p:tgtEl>
                                          <p:spTgt spid="19">
                                            <p:txEl>
                                              <p:pRg st="0" end="0"/>
                                            </p:txEl>
                                          </p:spTgt>
                                        </p:tgtEl>
                                      </p:cBhvr>
                                    </p:animEffect>
                                    <p:anim calcmode="lin" valueType="num">
                                      <p:cBhvr>
                                        <p:cTn id="79" dur="2000" fill="hold"/>
                                        <p:tgtEl>
                                          <p:spTgt spid="19">
                                            <p:txEl>
                                              <p:pRg st="0" end="0"/>
                                            </p:txEl>
                                          </p:spTgt>
                                        </p:tgtEl>
                                        <p:attrNameLst>
                                          <p:attrName>ppt_w</p:attrName>
                                        </p:attrNameLst>
                                      </p:cBhvr>
                                      <p:tavLst>
                                        <p:tav tm="0" fmla="#ppt_w*sin(2.5*pi*$)">
                                          <p:val>
                                            <p:fltVal val="0"/>
                                          </p:val>
                                        </p:tav>
                                        <p:tav tm="100000">
                                          <p:val>
                                            <p:fltVal val="1"/>
                                          </p:val>
                                        </p:tav>
                                      </p:tavLst>
                                    </p:anim>
                                    <p:anim calcmode="lin" valueType="num">
                                      <p:cBhvr>
                                        <p:cTn id="80" dur="2000" fill="hold"/>
                                        <p:tgtEl>
                                          <p:spTgt spid="19">
                                            <p:txEl>
                                              <p:pRg st="0" end="0"/>
                                            </p:txEl>
                                          </p:spTgt>
                                        </p:tgtEl>
                                        <p:attrNameLst>
                                          <p:attrName>ppt_h</p:attrName>
                                        </p:attrNameLst>
                                      </p:cBhvr>
                                      <p:tavLst>
                                        <p:tav tm="0">
                                          <p:val>
                                            <p:strVal val="#ppt_h"/>
                                          </p:val>
                                        </p:tav>
                                        <p:tav tm="100000">
                                          <p:val>
                                            <p:strVal val="#ppt_h"/>
                                          </p:val>
                                        </p:tav>
                                      </p:tavLst>
                                    </p:anim>
                                  </p:childTnLst>
                                </p:cTn>
                              </p:par>
                              <p:par>
                                <p:cTn id="81" presetID="45" presetClass="entr" presetSubtype="0" fill="hold" grpId="0" nodeType="withEffect" nodePh="1">
                                  <p:stCondLst>
                                    <p:cond delay="0"/>
                                  </p:stCondLst>
                                  <p:endCondLst>
                                    <p:cond evt="begin" delay="0">
                                      <p:tn val="81"/>
                                    </p:cond>
                                  </p:endCondLst>
                                  <p:childTnLst>
                                    <p:set>
                                      <p:cBhvr>
                                        <p:cTn id="82" dur="1" fill="hold">
                                          <p:stCondLst>
                                            <p:cond delay="0"/>
                                          </p:stCondLst>
                                        </p:cTn>
                                        <p:tgtEl>
                                          <p:spTgt spid="23">
                                            <p:txEl>
                                              <p:pRg st="0" end="0"/>
                                            </p:txEl>
                                          </p:spTgt>
                                        </p:tgtEl>
                                        <p:attrNameLst>
                                          <p:attrName>style.visibility</p:attrName>
                                        </p:attrNameLst>
                                      </p:cBhvr>
                                      <p:to>
                                        <p:strVal val="visible"/>
                                      </p:to>
                                    </p:set>
                                    <p:animEffect transition="in" filter="fade">
                                      <p:cBhvr>
                                        <p:cTn id="83" dur="2000"/>
                                        <p:tgtEl>
                                          <p:spTgt spid="23">
                                            <p:txEl>
                                              <p:pRg st="0" end="0"/>
                                            </p:txEl>
                                          </p:spTgt>
                                        </p:tgtEl>
                                      </p:cBhvr>
                                    </p:animEffect>
                                    <p:anim calcmode="lin" valueType="num">
                                      <p:cBhvr>
                                        <p:cTn id="84" dur="2000" fill="hold"/>
                                        <p:tgtEl>
                                          <p:spTgt spid="23">
                                            <p:txEl>
                                              <p:pRg st="0" end="0"/>
                                            </p:txEl>
                                          </p:spTgt>
                                        </p:tgtEl>
                                        <p:attrNameLst>
                                          <p:attrName>ppt_w</p:attrName>
                                        </p:attrNameLst>
                                      </p:cBhvr>
                                      <p:tavLst>
                                        <p:tav tm="0" fmla="#ppt_w*sin(2.5*pi*$)">
                                          <p:val>
                                            <p:fltVal val="0"/>
                                          </p:val>
                                        </p:tav>
                                        <p:tav tm="100000">
                                          <p:val>
                                            <p:fltVal val="1"/>
                                          </p:val>
                                        </p:tav>
                                      </p:tavLst>
                                    </p:anim>
                                    <p:anim calcmode="lin" valueType="num">
                                      <p:cBhvr>
                                        <p:cTn id="85" dur="2000" fill="hold"/>
                                        <p:tgtEl>
                                          <p:spTgt spid="23">
                                            <p:txEl>
                                              <p:pRg st="0" end="0"/>
                                            </p:txEl>
                                          </p:spTgt>
                                        </p:tgtEl>
                                        <p:attrNameLst>
                                          <p:attrName>ppt_h</p:attrName>
                                        </p:attrNameLst>
                                      </p:cBhvr>
                                      <p:tavLst>
                                        <p:tav tm="0">
                                          <p:val>
                                            <p:strVal val="#ppt_h"/>
                                          </p:val>
                                        </p:tav>
                                        <p:tav tm="100000">
                                          <p:val>
                                            <p:strVal val="#ppt_h"/>
                                          </p:val>
                                        </p:tav>
                                      </p:tavLst>
                                    </p:anim>
                                  </p:childTnLst>
                                </p:cTn>
                              </p:par>
                              <p:par>
                                <p:cTn id="86" presetID="45" presetClass="entr" presetSubtype="0" fill="hold" grpId="0" nodeType="withEffect" nodePh="1">
                                  <p:stCondLst>
                                    <p:cond delay="0"/>
                                  </p:stCondLst>
                                  <p:endCondLst>
                                    <p:cond evt="begin" delay="0">
                                      <p:tn val="86"/>
                                    </p:cond>
                                  </p:endCondLst>
                                  <p:childTnLst>
                                    <p:set>
                                      <p:cBhvr>
                                        <p:cTn id="87" dur="1" fill="hold">
                                          <p:stCondLst>
                                            <p:cond delay="0"/>
                                          </p:stCondLst>
                                        </p:cTn>
                                        <p:tgtEl>
                                          <p:spTgt spid="18">
                                            <p:txEl>
                                              <p:pRg st="0" end="0"/>
                                            </p:txEl>
                                          </p:spTgt>
                                        </p:tgtEl>
                                        <p:attrNameLst>
                                          <p:attrName>style.visibility</p:attrName>
                                        </p:attrNameLst>
                                      </p:cBhvr>
                                      <p:to>
                                        <p:strVal val="visible"/>
                                      </p:to>
                                    </p:set>
                                    <p:animEffect transition="in" filter="fade">
                                      <p:cBhvr>
                                        <p:cTn id="88" dur="2000"/>
                                        <p:tgtEl>
                                          <p:spTgt spid="18">
                                            <p:txEl>
                                              <p:pRg st="0" end="0"/>
                                            </p:txEl>
                                          </p:spTgt>
                                        </p:tgtEl>
                                      </p:cBhvr>
                                    </p:animEffect>
                                    <p:anim calcmode="lin" valueType="num">
                                      <p:cBhvr>
                                        <p:cTn id="89" dur="2000" fill="hold"/>
                                        <p:tgtEl>
                                          <p:spTgt spid="18">
                                            <p:txEl>
                                              <p:pRg st="0" end="0"/>
                                            </p:txEl>
                                          </p:spTgt>
                                        </p:tgtEl>
                                        <p:attrNameLst>
                                          <p:attrName>ppt_w</p:attrName>
                                        </p:attrNameLst>
                                      </p:cBhvr>
                                      <p:tavLst>
                                        <p:tav tm="0" fmla="#ppt_w*sin(2.5*pi*$)">
                                          <p:val>
                                            <p:fltVal val="0"/>
                                          </p:val>
                                        </p:tav>
                                        <p:tav tm="100000">
                                          <p:val>
                                            <p:fltVal val="1"/>
                                          </p:val>
                                        </p:tav>
                                      </p:tavLst>
                                    </p:anim>
                                    <p:anim calcmode="lin" valueType="num">
                                      <p:cBhvr>
                                        <p:cTn id="90" dur="2000" fill="hold"/>
                                        <p:tgtEl>
                                          <p:spTgt spid="18">
                                            <p:txEl>
                                              <p:pRg st="0" end="0"/>
                                            </p:txEl>
                                          </p:spTgt>
                                        </p:tgtEl>
                                        <p:attrNameLst>
                                          <p:attrName>ppt_h</p:attrName>
                                        </p:attrNameLst>
                                      </p:cBhvr>
                                      <p:tavLst>
                                        <p:tav tm="0">
                                          <p:val>
                                            <p:strVal val="#ppt_h"/>
                                          </p:val>
                                        </p:tav>
                                        <p:tav tm="100000">
                                          <p:val>
                                            <p:strVal val="#ppt_h"/>
                                          </p:val>
                                        </p:tav>
                                      </p:tavLst>
                                    </p:anim>
                                  </p:childTnLst>
                                </p:cTn>
                              </p:par>
                              <p:par>
                                <p:cTn id="91" presetID="45" presetClass="entr" presetSubtype="0" fill="hold" grpId="0" nodeType="withEffect" nodePh="1">
                                  <p:stCondLst>
                                    <p:cond delay="0"/>
                                  </p:stCondLst>
                                  <p:endCondLst>
                                    <p:cond evt="begin" delay="0">
                                      <p:tn val="91"/>
                                    </p:cond>
                                  </p:endCondLst>
                                  <p:childTnLst>
                                    <p:set>
                                      <p:cBhvr>
                                        <p:cTn id="92" dur="1" fill="hold">
                                          <p:stCondLst>
                                            <p:cond delay="0"/>
                                          </p:stCondLst>
                                        </p:cTn>
                                        <p:tgtEl>
                                          <p:spTgt spid="25">
                                            <p:txEl>
                                              <p:pRg st="0" end="0"/>
                                            </p:txEl>
                                          </p:spTgt>
                                        </p:tgtEl>
                                        <p:attrNameLst>
                                          <p:attrName>style.visibility</p:attrName>
                                        </p:attrNameLst>
                                      </p:cBhvr>
                                      <p:to>
                                        <p:strVal val="visible"/>
                                      </p:to>
                                    </p:set>
                                    <p:animEffect transition="in" filter="fade">
                                      <p:cBhvr>
                                        <p:cTn id="93" dur="2000"/>
                                        <p:tgtEl>
                                          <p:spTgt spid="25">
                                            <p:txEl>
                                              <p:pRg st="0" end="0"/>
                                            </p:txEl>
                                          </p:spTgt>
                                        </p:tgtEl>
                                      </p:cBhvr>
                                    </p:animEffect>
                                    <p:anim calcmode="lin" valueType="num">
                                      <p:cBhvr>
                                        <p:cTn id="94" dur="2000" fill="hold"/>
                                        <p:tgtEl>
                                          <p:spTgt spid="25">
                                            <p:txEl>
                                              <p:pRg st="0" end="0"/>
                                            </p:txEl>
                                          </p:spTgt>
                                        </p:tgtEl>
                                        <p:attrNameLst>
                                          <p:attrName>ppt_w</p:attrName>
                                        </p:attrNameLst>
                                      </p:cBhvr>
                                      <p:tavLst>
                                        <p:tav tm="0" fmla="#ppt_w*sin(2.5*pi*$)">
                                          <p:val>
                                            <p:fltVal val="0"/>
                                          </p:val>
                                        </p:tav>
                                        <p:tav tm="100000">
                                          <p:val>
                                            <p:fltVal val="1"/>
                                          </p:val>
                                        </p:tav>
                                      </p:tavLst>
                                    </p:anim>
                                    <p:anim calcmode="lin" valueType="num">
                                      <p:cBhvr>
                                        <p:cTn id="95" dur="2000" fill="hold"/>
                                        <p:tgtEl>
                                          <p:spTgt spid="25">
                                            <p:txEl>
                                              <p:pRg st="0" end="0"/>
                                            </p:txEl>
                                          </p:spTgt>
                                        </p:tgtEl>
                                        <p:attrNameLst>
                                          <p:attrName>ppt_h</p:attrName>
                                        </p:attrNameLst>
                                      </p:cBhvr>
                                      <p:tavLst>
                                        <p:tav tm="0">
                                          <p:val>
                                            <p:strVal val="#ppt_h"/>
                                          </p:val>
                                        </p:tav>
                                        <p:tav tm="100000">
                                          <p:val>
                                            <p:strVal val="#ppt_h"/>
                                          </p:val>
                                        </p:tav>
                                      </p:tavLst>
                                    </p:anim>
                                  </p:childTnLst>
                                </p:cTn>
                              </p:par>
                              <p:par>
                                <p:cTn id="96" presetID="45" presetClass="entr" presetSubtype="0" fill="hold" grpId="0" nodeType="withEffect" nodePh="1">
                                  <p:stCondLst>
                                    <p:cond delay="0"/>
                                  </p:stCondLst>
                                  <p:endCondLst>
                                    <p:cond evt="begin" delay="0">
                                      <p:tn val="96"/>
                                    </p:cond>
                                  </p:endCondLst>
                                  <p:childTnLst>
                                    <p:set>
                                      <p:cBhvr>
                                        <p:cTn id="97" dur="1" fill="hold">
                                          <p:stCondLst>
                                            <p:cond delay="0"/>
                                          </p:stCondLst>
                                        </p:cTn>
                                        <p:tgtEl>
                                          <p:spTgt spid="26">
                                            <p:txEl>
                                              <p:pRg st="0" end="0"/>
                                            </p:txEl>
                                          </p:spTgt>
                                        </p:tgtEl>
                                        <p:attrNameLst>
                                          <p:attrName>style.visibility</p:attrName>
                                        </p:attrNameLst>
                                      </p:cBhvr>
                                      <p:to>
                                        <p:strVal val="visible"/>
                                      </p:to>
                                    </p:set>
                                    <p:animEffect transition="in" filter="fade">
                                      <p:cBhvr>
                                        <p:cTn id="98" dur="2000"/>
                                        <p:tgtEl>
                                          <p:spTgt spid="26">
                                            <p:txEl>
                                              <p:pRg st="0" end="0"/>
                                            </p:txEl>
                                          </p:spTgt>
                                        </p:tgtEl>
                                      </p:cBhvr>
                                    </p:animEffect>
                                    <p:anim calcmode="lin" valueType="num">
                                      <p:cBhvr>
                                        <p:cTn id="99" dur="2000" fill="hold"/>
                                        <p:tgtEl>
                                          <p:spTgt spid="26">
                                            <p:txEl>
                                              <p:pRg st="0" end="0"/>
                                            </p:txEl>
                                          </p:spTgt>
                                        </p:tgtEl>
                                        <p:attrNameLst>
                                          <p:attrName>ppt_w</p:attrName>
                                        </p:attrNameLst>
                                      </p:cBhvr>
                                      <p:tavLst>
                                        <p:tav tm="0" fmla="#ppt_w*sin(2.5*pi*$)">
                                          <p:val>
                                            <p:fltVal val="0"/>
                                          </p:val>
                                        </p:tav>
                                        <p:tav tm="100000">
                                          <p:val>
                                            <p:fltVal val="1"/>
                                          </p:val>
                                        </p:tav>
                                      </p:tavLst>
                                    </p:anim>
                                    <p:anim calcmode="lin" valueType="num">
                                      <p:cBhvr>
                                        <p:cTn id="100" dur="2000" fill="hold"/>
                                        <p:tgtEl>
                                          <p:spTgt spid="26">
                                            <p:txEl>
                                              <p:pRg st="0" end="0"/>
                                            </p:txEl>
                                          </p:spTgt>
                                        </p:tgtEl>
                                        <p:attrNameLst>
                                          <p:attrName>ppt_h</p:attrName>
                                        </p:attrNameLst>
                                      </p:cBhvr>
                                      <p:tavLst>
                                        <p:tav tm="0">
                                          <p:val>
                                            <p:strVal val="#ppt_h"/>
                                          </p:val>
                                        </p:tav>
                                        <p:tav tm="100000">
                                          <p:val>
                                            <p:strVal val="#ppt_h"/>
                                          </p:val>
                                        </p:tav>
                                      </p:tavLst>
                                    </p:anim>
                                  </p:childTnLst>
                                </p:cTn>
                              </p:par>
                              <p:par>
                                <p:cTn id="101" presetID="45" presetClass="entr" presetSubtype="0" fill="hold" grpId="0" nodeType="withEffect" nodePh="1">
                                  <p:stCondLst>
                                    <p:cond delay="0"/>
                                  </p:stCondLst>
                                  <p:endCondLst>
                                    <p:cond evt="begin" delay="0">
                                      <p:tn val="101"/>
                                    </p:cond>
                                  </p:endCondLst>
                                  <p:childTnLst>
                                    <p:set>
                                      <p:cBhvr>
                                        <p:cTn id="102" dur="1" fill="hold">
                                          <p:stCondLst>
                                            <p:cond delay="0"/>
                                          </p:stCondLst>
                                        </p:cTn>
                                        <p:tgtEl>
                                          <p:spTgt spid="24">
                                            <p:txEl>
                                              <p:pRg st="0" end="0"/>
                                            </p:txEl>
                                          </p:spTgt>
                                        </p:tgtEl>
                                        <p:attrNameLst>
                                          <p:attrName>style.visibility</p:attrName>
                                        </p:attrNameLst>
                                      </p:cBhvr>
                                      <p:to>
                                        <p:strVal val="visible"/>
                                      </p:to>
                                    </p:set>
                                    <p:animEffect transition="in" filter="fade">
                                      <p:cBhvr>
                                        <p:cTn id="103" dur="2000"/>
                                        <p:tgtEl>
                                          <p:spTgt spid="24">
                                            <p:txEl>
                                              <p:pRg st="0" end="0"/>
                                            </p:txEl>
                                          </p:spTgt>
                                        </p:tgtEl>
                                      </p:cBhvr>
                                    </p:animEffect>
                                    <p:anim calcmode="lin" valueType="num">
                                      <p:cBhvr>
                                        <p:cTn id="104" dur="2000" fill="hold"/>
                                        <p:tgtEl>
                                          <p:spTgt spid="24">
                                            <p:txEl>
                                              <p:pRg st="0" end="0"/>
                                            </p:txEl>
                                          </p:spTgt>
                                        </p:tgtEl>
                                        <p:attrNameLst>
                                          <p:attrName>ppt_w</p:attrName>
                                        </p:attrNameLst>
                                      </p:cBhvr>
                                      <p:tavLst>
                                        <p:tav tm="0" fmla="#ppt_w*sin(2.5*pi*$)">
                                          <p:val>
                                            <p:fltVal val="0"/>
                                          </p:val>
                                        </p:tav>
                                        <p:tav tm="100000">
                                          <p:val>
                                            <p:fltVal val="1"/>
                                          </p:val>
                                        </p:tav>
                                      </p:tavLst>
                                    </p:anim>
                                    <p:anim calcmode="lin" valueType="num">
                                      <p:cBhvr>
                                        <p:cTn id="105" dur="2000" fill="hold"/>
                                        <p:tgtEl>
                                          <p:spTgt spid="24">
                                            <p:txEl>
                                              <p:pRg st="0" end="0"/>
                                            </p:txEl>
                                          </p:spTgt>
                                        </p:tgtEl>
                                        <p:attrNameLst>
                                          <p:attrName>ppt_h</p:attrName>
                                        </p:attrNameLst>
                                      </p:cBhvr>
                                      <p:tavLst>
                                        <p:tav tm="0">
                                          <p:val>
                                            <p:strVal val="#ppt_h"/>
                                          </p:val>
                                        </p:tav>
                                        <p:tav tm="100000">
                                          <p:val>
                                            <p:strVal val="#ppt_h"/>
                                          </p:val>
                                        </p:tav>
                                      </p:tavLst>
                                    </p:anim>
                                  </p:childTnLst>
                                </p:cTn>
                              </p:par>
                              <p:par>
                                <p:cTn id="106" presetID="45" presetClass="entr" presetSubtype="0" fill="hold" grpId="0" nodeType="withEffect">
                                  <p:stCondLst>
                                    <p:cond delay="0"/>
                                  </p:stCondLst>
                                  <p:childTnLst>
                                    <p:set>
                                      <p:cBhvr>
                                        <p:cTn id="107" dur="1" fill="hold">
                                          <p:stCondLst>
                                            <p:cond delay="0"/>
                                          </p:stCondLst>
                                        </p:cTn>
                                        <p:tgtEl>
                                          <p:spTgt spid="29"/>
                                        </p:tgtEl>
                                        <p:attrNameLst>
                                          <p:attrName>style.visibility</p:attrName>
                                        </p:attrNameLst>
                                      </p:cBhvr>
                                      <p:to>
                                        <p:strVal val="visible"/>
                                      </p:to>
                                    </p:set>
                                    <p:animEffect transition="in" filter="fade">
                                      <p:cBhvr>
                                        <p:cTn id="108" dur="2000"/>
                                        <p:tgtEl>
                                          <p:spTgt spid="29"/>
                                        </p:tgtEl>
                                      </p:cBhvr>
                                    </p:animEffect>
                                    <p:anim calcmode="lin" valueType="num">
                                      <p:cBhvr>
                                        <p:cTn id="109" dur="2000" fill="hold"/>
                                        <p:tgtEl>
                                          <p:spTgt spid="29"/>
                                        </p:tgtEl>
                                        <p:attrNameLst>
                                          <p:attrName>ppt_w</p:attrName>
                                        </p:attrNameLst>
                                      </p:cBhvr>
                                      <p:tavLst>
                                        <p:tav tm="0" fmla="#ppt_w*sin(2.5*pi*$)">
                                          <p:val>
                                            <p:fltVal val="0"/>
                                          </p:val>
                                        </p:tav>
                                        <p:tav tm="100000">
                                          <p:val>
                                            <p:fltVal val="1"/>
                                          </p:val>
                                        </p:tav>
                                      </p:tavLst>
                                    </p:anim>
                                    <p:anim calcmode="lin" valueType="num">
                                      <p:cBhvr>
                                        <p:cTn id="110" dur="2000" fill="hold"/>
                                        <p:tgtEl>
                                          <p:spTgt spid="2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22" grpId="0" animBg="1"/>
      <p:bldP spid="20"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20"/>
                        </p:tgtEl>
                        <p:attrNameLst>
                          <p:attrName>style.visibility</p:attrName>
                        </p:attrNameLst>
                      </p:cBhvr>
                      <p:to>
                        <p:strVal val="visible"/>
                      </p:to>
                    </p:set>
                    <p:animEffect transition="in" filter="fade">
                      <p:cBhvr>
                        <p:cTn dur="2000"/>
                        <p:tgtEl>
                          <p:spTgt spid="20"/>
                        </p:tgtEl>
                      </p:cBhvr>
                    </p:animEffect>
                    <p:anim calcmode="lin" valueType="num">
                      <p:cBhvr>
                        <p:cTn dur="2000" fill="hold"/>
                        <p:tgtEl>
                          <p:spTgt spid="20"/>
                        </p:tgtEl>
                        <p:attrNameLst>
                          <p:attrName>ppt_w</p:attrName>
                        </p:attrNameLst>
                      </p:cBhvr>
                      <p:tavLst>
                        <p:tav tm="0" fmla="#ppt_w*sin(2.5*pi*$)">
                          <p:val>
                            <p:fltVal val="0"/>
                          </p:val>
                        </p:tav>
                        <p:tav tm="100000">
                          <p:val>
                            <p:fltVal val="1"/>
                          </p:val>
                        </p:tav>
                      </p:tavLst>
                    </p:anim>
                    <p:anim calcmode="lin" valueType="num">
                      <p:cBhvr>
                        <p:cTn dur="2000" fill="hold"/>
                        <p:tgtEl>
                          <p:spTgt spid="20"/>
                        </p:tgtEl>
                        <p:attrNameLst>
                          <p:attrName>ppt_h</p:attrName>
                        </p:attrNameLst>
                      </p:cBhvr>
                      <p:tavLst>
                        <p:tav tm="0">
                          <p:val>
                            <p:strVal val="#ppt_h"/>
                          </p:val>
                        </p:tav>
                        <p:tav tm="100000">
                          <p:val>
                            <p:strVal val="#ppt_h"/>
                          </p:val>
                        </p:tav>
                      </p:tavLst>
                    </p:anim>
                  </p:childTnLst>
                </p:cTn>
              </p:par>
            </p:tnLst>
          </p:tmpl>
        </p:tmplLst>
      </p:bldP>
      <p:bldP spid="38" grpId="0"/>
      <p:bldP spid="17" grpId="0" animBg="1"/>
      <p:bldP spid="17" grpId="1" animBg="1"/>
      <p:bldP spid="21" grpId="0" animBg="1"/>
      <p:bldP spid="15" grpId="0" animBg="1"/>
      <p:bldP spid="15" grpId="1" animBg="1"/>
      <p:bldP spid="16" grpId="0" animBg="1"/>
      <p:bldP spid="39" grpId="0"/>
      <p:bldP spid="45" grpId="0"/>
      <p:bldP spid="8"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Effect transition="in" filter="fade">
                      <p:cBhvr>
                        <p:cTn dur="2000"/>
                        <p:tgtEl>
                          <p:spTgt spid="8"/>
                        </p:tgtEl>
                      </p:cBhvr>
                    </p:animEffect>
                    <p:anim calcmode="lin" valueType="num">
                      <p:cBhvr>
                        <p:cTn dur="2000" fill="hold"/>
                        <p:tgtEl>
                          <p:spTgt spid="8"/>
                        </p:tgtEl>
                        <p:attrNameLst>
                          <p:attrName>ppt_w</p:attrName>
                        </p:attrNameLst>
                      </p:cBhvr>
                      <p:tavLst>
                        <p:tav tm="0" fmla="#ppt_w*sin(2.5*pi*$)">
                          <p:val>
                            <p:fltVal val="0"/>
                          </p:val>
                        </p:tav>
                        <p:tav tm="100000">
                          <p:val>
                            <p:fltVal val="1"/>
                          </p:val>
                        </p:tav>
                      </p:tavLst>
                    </p:anim>
                    <p:anim calcmode="lin" valueType="num">
                      <p:cBhvr>
                        <p:cTn dur="2000" fill="hold"/>
                        <p:tgtEl>
                          <p:spTgt spid="8"/>
                        </p:tgtEl>
                        <p:attrNameLst>
                          <p:attrName>ppt_h</p:attrName>
                        </p:attrNameLst>
                      </p:cBhvr>
                      <p:tavLst>
                        <p:tav tm="0">
                          <p:val>
                            <p:strVal val="#ppt_h"/>
                          </p:val>
                        </p:tav>
                        <p:tav tm="100000">
                          <p:val>
                            <p:strVal val="#ppt_h"/>
                          </p:val>
                        </p:tav>
                      </p:tavLst>
                    </p:anim>
                  </p:childTnLst>
                </p:cTn>
              </p:par>
            </p:tnLst>
          </p:tmpl>
        </p:tmplLst>
      </p:bldP>
      <p:bldP spid="9"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9"/>
                        </p:tgtEl>
                        <p:attrNameLst>
                          <p:attrName>style.visibility</p:attrName>
                        </p:attrNameLst>
                      </p:cBhvr>
                      <p:to>
                        <p:strVal val="visible"/>
                      </p:to>
                    </p:set>
                    <p:animEffect transition="in" filter="fade">
                      <p:cBhvr>
                        <p:cTn dur="2000"/>
                        <p:tgtEl>
                          <p:spTgt spid="9"/>
                        </p:tgtEl>
                      </p:cBhvr>
                    </p:animEffect>
                    <p:anim calcmode="lin" valueType="num">
                      <p:cBhvr>
                        <p:cTn dur="2000" fill="hold"/>
                        <p:tgtEl>
                          <p:spTgt spid="9"/>
                        </p:tgtEl>
                        <p:attrNameLst>
                          <p:attrName>ppt_w</p:attrName>
                        </p:attrNameLst>
                      </p:cBhvr>
                      <p:tavLst>
                        <p:tav tm="0" fmla="#ppt_w*sin(2.5*pi*$)">
                          <p:val>
                            <p:fltVal val="0"/>
                          </p:val>
                        </p:tav>
                        <p:tav tm="100000">
                          <p:val>
                            <p:fltVal val="1"/>
                          </p:val>
                        </p:tav>
                      </p:tavLst>
                    </p:anim>
                    <p:anim calcmode="lin" valueType="num">
                      <p:cBhvr>
                        <p:cTn dur="2000" fill="hold"/>
                        <p:tgtEl>
                          <p:spTgt spid="9"/>
                        </p:tgtEl>
                        <p:attrNameLst>
                          <p:attrName>ppt_h</p:attrName>
                        </p:attrNameLst>
                      </p:cBhvr>
                      <p:tavLst>
                        <p:tav tm="0">
                          <p:val>
                            <p:strVal val="#ppt_h"/>
                          </p:val>
                        </p:tav>
                        <p:tav tm="100000">
                          <p:val>
                            <p:strVal val="#ppt_h"/>
                          </p:val>
                        </p:tav>
                      </p:tavLst>
                    </p:anim>
                  </p:childTnLst>
                </p:cTn>
              </p:par>
            </p:tnLst>
          </p:tmpl>
        </p:tmplLst>
      </p:bldP>
      <p:bldP spid="18"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18"/>
                        </p:tgtEl>
                        <p:attrNameLst>
                          <p:attrName>style.visibility</p:attrName>
                        </p:attrNameLst>
                      </p:cBhvr>
                      <p:to>
                        <p:strVal val="visible"/>
                      </p:to>
                    </p:set>
                    <p:animEffect transition="in" filter="fade">
                      <p:cBhvr>
                        <p:cTn dur="2000"/>
                        <p:tgtEl>
                          <p:spTgt spid="18"/>
                        </p:tgtEl>
                      </p:cBhvr>
                    </p:animEffect>
                    <p:anim calcmode="lin" valueType="num">
                      <p:cBhvr>
                        <p:cTn dur="2000" fill="hold"/>
                        <p:tgtEl>
                          <p:spTgt spid="18"/>
                        </p:tgtEl>
                        <p:attrNameLst>
                          <p:attrName>ppt_w</p:attrName>
                        </p:attrNameLst>
                      </p:cBhvr>
                      <p:tavLst>
                        <p:tav tm="0" fmla="#ppt_w*sin(2.5*pi*$)">
                          <p:val>
                            <p:fltVal val="0"/>
                          </p:val>
                        </p:tav>
                        <p:tav tm="100000">
                          <p:val>
                            <p:fltVal val="1"/>
                          </p:val>
                        </p:tav>
                      </p:tavLst>
                    </p:anim>
                    <p:anim calcmode="lin" valueType="num">
                      <p:cBhvr>
                        <p:cTn dur="2000" fill="hold"/>
                        <p:tgtEl>
                          <p:spTgt spid="18"/>
                        </p:tgtEl>
                        <p:attrNameLst>
                          <p:attrName>ppt_h</p:attrName>
                        </p:attrNameLst>
                      </p:cBhvr>
                      <p:tavLst>
                        <p:tav tm="0">
                          <p:val>
                            <p:strVal val="#ppt_h"/>
                          </p:val>
                        </p:tav>
                        <p:tav tm="100000">
                          <p:val>
                            <p:strVal val="#ppt_h"/>
                          </p:val>
                        </p:tav>
                      </p:tavLst>
                    </p:anim>
                  </p:childTnLst>
                </p:cTn>
              </p:par>
            </p:tnLst>
          </p:tmpl>
        </p:tmplLst>
      </p:bldP>
      <p:bldP spid="19"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19"/>
                        </p:tgtEl>
                        <p:attrNameLst>
                          <p:attrName>style.visibility</p:attrName>
                        </p:attrNameLst>
                      </p:cBhvr>
                      <p:to>
                        <p:strVal val="visible"/>
                      </p:to>
                    </p:set>
                    <p:animEffect transition="in" filter="fade">
                      <p:cBhvr>
                        <p:cTn dur="2000"/>
                        <p:tgtEl>
                          <p:spTgt spid="19"/>
                        </p:tgtEl>
                      </p:cBhvr>
                    </p:animEffect>
                    <p:anim calcmode="lin" valueType="num">
                      <p:cBhvr>
                        <p:cTn dur="2000" fill="hold"/>
                        <p:tgtEl>
                          <p:spTgt spid="19"/>
                        </p:tgtEl>
                        <p:attrNameLst>
                          <p:attrName>ppt_w</p:attrName>
                        </p:attrNameLst>
                      </p:cBhvr>
                      <p:tavLst>
                        <p:tav tm="0" fmla="#ppt_w*sin(2.5*pi*$)">
                          <p:val>
                            <p:fltVal val="0"/>
                          </p:val>
                        </p:tav>
                        <p:tav tm="100000">
                          <p:val>
                            <p:fltVal val="1"/>
                          </p:val>
                        </p:tav>
                      </p:tavLst>
                    </p:anim>
                    <p:anim calcmode="lin" valueType="num">
                      <p:cBhvr>
                        <p:cTn dur="2000" fill="hold"/>
                        <p:tgtEl>
                          <p:spTgt spid="19"/>
                        </p:tgtEl>
                        <p:attrNameLst>
                          <p:attrName>ppt_h</p:attrName>
                        </p:attrNameLst>
                      </p:cBhvr>
                      <p:tavLst>
                        <p:tav tm="0">
                          <p:val>
                            <p:strVal val="#ppt_h"/>
                          </p:val>
                        </p:tav>
                        <p:tav tm="100000">
                          <p:val>
                            <p:strVal val="#ppt_h"/>
                          </p:val>
                        </p:tav>
                      </p:tavLst>
                    </p:anim>
                  </p:childTnLst>
                </p:cTn>
              </p:par>
            </p:tnLst>
          </p:tmpl>
        </p:tmplLst>
      </p:bldP>
      <p:bldP spid="23"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23"/>
                        </p:tgtEl>
                        <p:attrNameLst>
                          <p:attrName>style.visibility</p:attrName>
                        </p:attrNameLst>
                      </p:cBhvr>
                      <p:to>
                        <p:strVal val="visible"/>
                      </p:to>
                    </p:set>
                    <p:animEffect transition="in" filter="fade">
                      <p:cBhvr>
                        <p:cTn dur="2000"/>
                        <p:tgtEl>
                          <p:spTgt spid="23"/>
                        </p:tgtEl>
                      </p:cBhvr>
                    </p:animEffect>
                    <p:anim calcmode="lin" valueType="num">
                      <p:cBhvr>
                        <p:cTn dur="2000" fill="hold"/>
                        <p:tgtEl>
                          <p:spTgt spid="23"/>
                        </p:tgtEl>
                        <p:attrNameLst>
                          <p:attrName>ppt_w</p:attrName>
                        </p:attrNameLst>
                      </p:cBhvr>
                      <p:tavLst>
                        <p:tav tm="0" fmla="#ppt_w*sin(2.5*pi*$)">
                          <p:val>
                            <p:fltVal val="0"/>
                          </p:val>
                        </p:tav>
                        <p:tav tm="100000">
                          <p:val>
                            <p:fltVal val="1"/>
                          </p:val>
                        </p:tav>
                      </p:tavLst>
                    </p:anim>
                    <p:anim calcmode="lin" valueType="num">
                      <p:cBhvr>
                        <p:cTn dur="2000" fill="hold"/>
                        <p:tgtEl>
                          <p:spTgt spid="23"/>
                        </p:tgtEl>
                        <p:attrNameLst>
                          <p:attrName>ppt_h</p:attrName>
                        </p:attrNameLst>
                      </p:cBhvr>
                      <p:tavLst>
                        <p:tav tm="0">
                          <p:val>
                            <p:strVal val="#ppt_h"/>
                          </p:val>
                        </p:tav>
                        <p:tav tm="100000">
                          <p:val>
                            <p:strVal val="#ppt_h"/>
                          </p:val>
                        </p:tav>
                      </p:tavLst>
                    </p:anim>
                  </p:childTnLst>
                </p:cTn>
              </p:par>
            </p:tnLst>
          </p:tmpl>
        </p:tmplLst>
      </p:bldP>
      <p:bldP spid="24"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24"/>
                        </p:tgtEl>
                        <p:attrNameLst>
                          <p:attrName>style.visibility</p:attrName>
                        </p:attrNameLst>
                      </p:cBhvr>
                      <p:to>
                        <p:strVal val="visible"/>
                      </p:to>
                    </p:set>
                    <p:animEffect transition="in" filter="fade">
                      <p:cBhvr>
                        <p:cTn dur="2000"/>
                        <p:tgtEl>
                          <p:spTgt spid="24"/>
                        </p:tgtEl>
                      </p:cBhvr>
                    </p:animEffect>
                    <p:anim calcmode="lin" valueType="num">
                      <p:cBhvr>
                        <p:cTn dur="2000" fill="hold"/>
                        <p:tgtEl>
                          <p:spTgt spid="24"/>
                        </p:tgtEl>
                        <p:attrNameLst>
                          <p:attrName>ppt_w</p:attrName>
                        </p:attrNameLst>
                      </p:cBhvr>
                      <p:tavLst>
                        <p:tav tm="0" fmla="#ppt_w*sin(2.5*pi*$)">
                          <p:val>
                            <p:fltVal val="0"/>
                          </p:val>
                        </p:tav>
                        <p:tav tm="100000">
                          <p:val>
                            <p:fltVal val="1"/>
                          </p:val>
                        </p:tav>
                      </p:tavLst>
                    </p:anim>
                    <p:anim calcmode="lin" valueType="num">
                      <p:cBhvr>
                        <p:cTn dur="2000" fill="hold"/>
                        <p:tgtEl>
                          <p:spTgt spid="24"/>
                        </p:tgtEl>
                        <p:attrNameLst>
                          <p:attrName>ppt_h</p:attrName>
                        </p:attrNameLst>
                      </p:cBhvr>
                      <p:tavLst>
                        <p:tav tm="0">
                          <p:val>
                            <p:strVal val="#ppt_h"/>
                          </p:val>
                        </p:tav>
                        <p:tav tm="100000">
                          <p:val>
                            <p:strVal val="#ppt_h"/>
                          </p:val>
                        </p:tav>
                      </p:tavLst>
                    </p:anim>
                  </p:childTnLst>
                </p:cTn>
              </p:par>
            </p:tnLst>
          </p:tmpl>
        </p:tmplLst>
      </p:bldP>
      <p:bldP spid="25"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25"/>
                        </p:tgtEl>
                        <p:attrNameLst>
                          <p:attrName>style.visibility</p:attrName>
                        </p:attrNameLst>
                      </p:cBhvr>
                      <p:to>
                        <p:strVal val="visible"/>
                      </p:to>
                    </p:set>
                    <p:animEffect transition="in" filter="fade">
                      <p:cBhvr>
                        <p:cTn dur="2000"/>
                        <p:tgtEl>
                          <p:spTgt spid="25"/>
                        </p:tgtEl>
                      </p:cBhvr>
                    </p:animEffect>
                    <p:anim calcmode="lin" valueType="num">
                      <p:cBhvr>
                        <p:cTn dur="2000" fill="hold"/>
                        <p:tgtEl>
                          <p:spTgt spid="25"/>
                        </p:tgtEl>
                        <p:attrNameLst>
                          <p:attrName>ppt_w</p:attrName>
                        </p:attrNameLst>
                      </p:cBhvr>
                      <p:tavLst>
                        <p:tav tm="0" fmla="#ppt_w*sin(2.5*pi*$)">
                          <p:val>
                            <p:fltVal val="0"/>
                          </p:val>
                        </p:tav>
                        <p:tav tm="100000">
                          <p:val>
                            <p:fltVal val="1"/>
                          </p:val>
                        </p:tav>
                      </p:tavLst>
                    </p:anim>
                    <p:anim calcmode="lin" valueType="num">
                      <p:cBhvr>
                        <p:cTn dur="2000" fill="hold"/>
                        <p:tgtEl>
                          <p:spTgt spid="25"/>
                        </p:tgtEl>
                        <p:attrNameLst>
                          <p:attrName>ppt_h</p:attrName>
                        </p:attrNameLst>
                      </p:cBhvr>
                      <p:tavLst>
                        <p:tav tm="0">
                          <p:val>
                            <p:strVal val="#ppt_h"/>
                          </p:val>
                        </p:tav>
                        <p:tav tm="100000">
                          <p:val>
                            <p:strVal val="#ppt_h"/>
                          </p:val>
                        </p:tav>
                      </p:tavLst>
                    </p:anim>
                  </p:childTnLst>
                </p:cTn>
              </p:par>
            </p:tnLst>
          </p:tmpl>
        </p:tmplLst>
      </p:bldP>
      <p:bldP spid="26" grpId="0" build="p">
        <p:tmplLst>
          <p:tmpl lvl="1">
            <p:tnLst>
              <p:par>
                <p:cTn presetID="45" presetClass="entr" presetSubtype="0" fill="hold" nodeType="withEffect" nodePh="1">
                  <p:stCondLst>
                    <p:cond delay="0"/>
                  </p:stCondLst>
                  <p:endCondLst>
                    <p:cond delay="0"/>
                  </p:endCondLst>
                  <p:childTnLst>
                    <p:set>
                      <p:cBhvr>
                        <p:cTn dur="1" fill="hold">
                          <p:stCondLst>
                            <p:cond delay="0"/>
                          </p:stCondLst>
                        </p:cTn>
                        <p:tgtEl>
                          <p:spTgt spid="26"/>
                        </p:tgtEl>
                        <p:attrNameLst>
                          <p:attrName>style.visibility</p:attrName>
                        </p:attrNameLst>
                      </p:cBhvr>
                      <p:to>
                        <p:strVal val="visible"/>
                      </p:to>
                    </p:set>
                    <p:animEffect transition="in" filter="fade">
                      <p:cBhvr>
                        <p:cTn dur="2000"/>
                        <p:tgtEl>
                          <p:spTgt spid="26"/>
                        </p:tgtEl>
                      </p:cBhvr>
                    </p:animEffect>
                    <p:anim calcmode="lin" valueType="num">
                      <p:cBhvr>
                        <p:cTn dur="2000" fill="hold"/>
                        <p:tgtEl>
                          <p:spTgt spid="26"/>
                        </p:tgtEl>
                        <p:attrNameLst>
                          <p:attrName>ppt_w</p:attrName>
                        </p:attrNameLst>
                      </p:cBhvr>
                      <p:tavLst>
                        <p:tav tm="0" fmla="#ppt_w*sin(2.5*pi*$)">
                          <p:val>
                            <p:fltVal val="0"/>
                          </p:val>
                        </p:tav>
                        <p:tav tm="100000">
                          <p:val>
                            <p:fltVal val="1"/>
                          </p:val>
                        </p:tav>
                      </p:tavLst>
                    </p:anim>
                    <p:anim calcmode="lin" valueType="num">
                      <p:cBhvr>
                        <p:cTn dur="2000" fill="hold"/>
                        <p:tgtEl>
                          <p:spTgt spid="26"/>
                        </p:tgtEl>
                        <p:attrNameLst>
                          <p:attrName>ppt_h</p:attrName>
                        </p:attrNameLst>
                      </p:cBhvr>
                      <p:tavLst>
                        <p:tav tm="0">
                          <p:val>
                            <p:strVal val="#ppt_h"/>
                          </p:val>
                        </p:tav>
                        <p:tav tm="100000">
                          <p:val>
                            <p:strVal val="#ppt_h"/>
                          </p:val>
                        </p:tav>
                      </p:tavLst>
                    </p:anim>
                  </p:childTnLst>
                </p:cTn>
              </p:par>
            </p:tnLst>
          </p:tmpl>
        </p:tmplLst>
      </p:bldP>
      <p:bldP spid="27" grpId="0" animBg="1"/>
      <p:bldP spid="28" grpId="0" animBg="1"/>
      <p:bldP spid="29" grpId="0"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9"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12" name="Picture Placeholder 20"/>
          <p:cNvSpPr>
            <a:spLocks noGrp="1"/>
          </p:cNvSpPr>
          <p:nvPr>
            <p:ph type="pic" sz="quarter" idx="24"/>
          </p:nvPr>
        </p:nvSpPr>
        <p:spPr>
          <a:xfrm>
            <a:off x="5643671" y="7616722"/>
            <a:ext cx="3608394" cy="4119196"/>
          </a:xfrm>
          <a:prstGeom prst="rect">
            <a:avLst/>
          </a:prstGeom>
        </p:spPr>
        <p:txBody>
          <a:bodyPr/>
          <a:lstStyle/>
          <a:p>
            <a:endParaRPr lang="en-US" dirty="0"/>
          </a:p>
        </p:txBody>
      </p:sp>
      <p:sp>
        <p:nvSpPr>
          <p:cNvPr id="13" name="Picture Placeholder 20"/>
          <p:cNvSpPr>
            <a:spLocks noGrp="1"/>
          </p:cNvSpPr>
          <p:nvPr>
            <p:ph type="pic" sz="quarter" idx="19"/>
          </p:nvPr>
        </p:nvSpPr>
        <p:spPr>
          <a:xfrm>
            <a:off x="2035279" y="3533647"/>
            <a:ext cx="3608394" cy="4084780"/>
          </a:xfrm>
          <a:prstGeom prst="rect">
            <a:avLst/>
          </a:prstGeom>
        </p:spPr>
        <p:txBody>
          <a:bodyPr/>
          <a:lstStyle/>
          <a:p>
            <a:endParaRPr lang="en-US" dirty="0"/>
          </a:p>
        </p:txBody>
      </p:sp>
      <p:sp>
        <p:nvSpPr>
          <p:cNvPr id="14" name="Picture Placeholder 20"/>
          <p:cNvSpPr>
            <a:spLocks noGrp="1"/>
          </p:cNvSpPr>
          <p:nvPr>
            <p:ph type="pic" sz="quarter" idx="20"/>
          </p:nvPr>
        </p:nvSpPr>
        <p:spPr>
          <a:xfrm>
            <a:off x="5643671" y="3533647"/>
            <a:ext cx="3608394" cy="4084779"/>
          </a:xfrm>
          <a:prstGeom prst="rect">
            <a:avLst/>
          </a:prstGeom>
        </p:spPr>
        <p:txBody>
          <a:bodyPr/>
          <a:lstStyle/>
          <a:p>
            <a:endParaRPr lang="en-US" dirty="0"/>
          </a:p>
        </p:txBody>
      </p:sp>
      <p:sp>
        <p:nvSpPr>
          <p:cNvPr id="15" name="Picture Placeholder 20"/>
          <p:cNvSpPr>
            <a:spLocks noGrp="1"/>
          </p:cNvSpPr>
          <p:nvPr>
            <p:ph type="pic" sz="quarter" idx="22"/>
          </p:nvPr>
        </p:nvSpPr>
        <p:spPr>
          <a:xfrm>
            <a:off x="2035277" y="7616722"/>
            <a:ext cx="3608394" cy="4119196"/>
          </a:xfrm>
          <a:prstGeom prst="rect">
            <a:avLst/>
          </a:prstGeom>
        </p:spPr>
        <p:txBody>
          <a:bodyPr/>
          <a:lstStyle/>
          <a:p>
            <a:endParaRPr lang="en-US" dirty="0"/>
          </a:p>
        </p:txBody>
      </p:sp>
      <p:sp>
        <p:nvSpPr>
          <p:cNvPr id="16" name="Picture Placeholder 20"/>
          <p:cNvSpPr>
            <a:spLocks noGrp="1"/>
          </p:cNvSpPr>
          <p:nvPr>
            <p:ph type="pic" sz="quarter" idx="16"/>
          </p:nvPr>
        </p:nvSpPr>
        <p:spPr>
          <a:xfrm>
            <a:off x="11332238" y="3506003"/>
            <a:ext cx="3678222" cy="4112423"/>
          </a:xfrm>
          <a:prstGeom prst="rect">
            <a:avLst/>
          </a:prstGeom>
        </p:spPr>
        <p:txBody>
          <a:bodyPr/>
          <a:lstStyle/>
          <a:p>
            <a:endParaRPr lang="en-US" dirty="0"/>
          </a:p>
        </p:txBody>
      </p:sp>
      <p:sp>
        <p:nvSpPr>
          <p:cNvPr id="17" name="Picture Placeholder 20"/>
          <p:cNvSpPr>
            <a:spLocks noGrp="1"/>
          </p:cNvSpPr>
          <p:nvPr>
            <p:ph type="pic" sz="quarter" idx="17"/>
          </p:nvPr>
        </p:nvSpPr>
        <p:spPr>
          <a:xfrm>
            <a:off x="15016174" y="7623495"/>
            <a:ext cx="3678222" cy="4112423"/>
          </a:xfrm>
          <a:prstGeom prst="rect">
            <a:avLst/>
          </a:prstGeom>
        </p:spPr>
        <p:txBody>
          <a:bodyPr/>
          <a:lstStyle/>
          <a:p>
            <a:endParaRPr lang="en-US" dirty="0"/>
          </a:p>
        </p:txBody>
      </p:sp>
      <p:sp>
        <p:nvSpPr>
          <p:cNvPr id="18" name="Picture Placeholder 20"/>
          <p:cNvSpPr>
            <a:spLocks noGrp="1"/>
          </p:cNvSpPr>
          <p:nvPr>
            <p:ph type="pic" sz="quarter" idx="18"/>
          </p:nvPr>
        </p:nvSpPr>
        <p:spPr>
          <a:xfrm>
            <a:off x="18697385" y="3508386"/>
            <a:ext cx="3678222" cy="4112423"/>
          </a:xfrm>
          <a:prstGeom prst="rect">
            <a:avLst/>
          </a:prstGeom>
        </p:spPr>
        <p:txBody>
          <a:bodyPr/>
          <a:lstStyle/>
          <a:p>
            <a:endParaRPr lang="en-US" dirty="0"/>
          </a:p>
        </p:txBody>
      </p:sp>
    </p:spTree>
    <p:extLst>
      <p:ext uri="{BB962C8B-B14F-4D97-AF65-F5344CB8AC3E}">
        <p14:creationId xmlns:p14="http://schemas.microsoft.com/office/powerpoint/2010/main" val="3764267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750"/>
                                        <p:tgtEl>
                                          <p:spTgt spid="9">
                                            <p:txEl>
                                              <p:pRg st="0" end="0"/>
                                            </p:txEl>
                                          </p:spTgt>
                                        </p:tgtEl>
                                      </p:cBhvr>
                                    </p:animEffect>
                                  </p:childTnLst>
                                </p:cTn>
                              </p:par>
                            </p:childTnLst>
                          </p:cTn>
                        </p:par>
                        <p:par>
                          <p:cTn id="11" fill="hold">
                            <p:stCondLst>
                              <p:cond delay="750"/>
                            </p:stCondLst>
                            <p:childTnLst>
                              <p:par>
                                <p:cTn id="12" presetID="2" presetClass="entr" presetSubtype="1" fill="hold" grpId="0" nodeType="afterEffect" nodePh="1">
                                  <p:stCondLst>
                                    <p:cond delay="0"/>
                                  </p:stCondLst>
                                  <p:endCondLst>
                                    <p:cond evt="begin" delay="0">
                                      <p:tn val="12"/>
                                    </p:cond>
                                  </p:end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ppt_x"/>
                                          </p:val>
                                        </p:tav>
                                        <p:tav tm="100000">
                                          <p:val>
                                            <p:strVal val="#ppt_x"/>
                                          </p:val>
                                        </p:tav>
                                      </p:tavLst>
                                    </p:anim>
                                    <p:anim calcmode="lin" valueType="num">
                                      <p:cBhvr additive="base">
                                        <p:cTn id="15" dur="500" fill="hold"/>
                                        <p:tgtEl>
                                          <p:spTgt spid="18"/>
                                        </p:tgtEl>
                                        <p:attrNameLst>
                                          <p:attrName>ppt_y</p:attrName>
                                        </p:attrNameLst>
                                      </p:cBhvr>
                                      <p:tavLst>
                                        <p:tav tm="0">
                                          <p:val>
                                            <p:strVal val="0-#ppt_h/2"/>
                                          </p:val>
                                        </p:tav>
                                        <p:tav tm="100000">
                                          <p:val>
                                            <p:strVal val="#ppt_y"/>
                                          </p:val>
                                        </p:tav>
                                      </p:tavLst>
                                    </p:anim>
                                  </p:childTnLst>
                                </p:cTn>
                              </p:par>
                            </p:childTnLst>
                          </p:cTn>
                        </p:par>
                        <p:par>
                          <p:cTn id="16" fill="hold">
                            <p:stCondLst>
                              <p:cond delay="1250"/>
                            </p:stCondLst>
                            <p:childTnLst>
                              <p:par>
                                <p:cTn id="17" presetID="2" presetClass="entr" presetSubtype="4" fill="hold" grpId="0" nodeType="afterEffect" nodePh="1">
                                  <p:stCondLst>
                                    <p:cond delay="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par>
                          <p:cTn id="21" fill="hold">
                            <p:stCondLst>
                              <p:cond delay="1750"/>
                            </p:stCondLst>
                            <p:childTnLst>
                              <p:par>
                                <p:cTn id="22" presetID="2" presetClass="entr" presetSubtype="1" fill="hold" grpId="0" nodeType="afterEffect" nodePh="1">
                                  <p:stCondLst>
                                    <p:cond delay="0"/>
                                  </p:stCondLst>
                                  <p:endCondLst>
                                    <p:cond evt="begin" delay="0">
                                      <p:tn val="22"/>
                                    </p:cond>
                                  </p:end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ppt_x"/>
                                          </p:val>
                                        </p:tav>
                                        <p:tav tm="100000">
                                          <p:val>
                                            <p:strVal val="#ppt_x"/>
                                          </p:val>
                                        </p:tav>
                                      </p:tavLst>
                                    </p:anim>
                                    <p:anim calcmode="lin" valueType="num">
                                      <p:cBhvr additive="base">
                                        <p:cTn id="25" dur="500" fill="hold"/>
                                        <p:tgtEl>
                                          <p:spTgt spid="16"/>
                                        </p:tgtEl>
                                        <p:attrNameLst>
                                          <p:attrName>ppt_y</p:attrName>
                                        </p:attrNameLst>
                                      </p:cBhvr>
                                      <p:tavLst>
                                        <p:tav tm="0">
                                          <p:val>
                                            <p:strVal val="0-#ppt_h/2"/>
                                          </p:val>
                                        </p:tav>
                                        <p:tav tm="100000">
                                          <p:val>
                                            <p:strVal val="#ppt_y"/>
                                          </p:val>
                                        </p:tav>
                                      </p:tavLst>
                                    </p:anim>
                                  </p:childTnLst>
                                </p:cTn>
                              </p:par>
                            </p:childTnLst>
                          </p:cTn>
                        </p:par>
                        <p:par>
                          <p:cTn id="26" fill="hold">
                            <p:stCondLst>
                              <p:cond delay="2250"/>
                            </p:stCondLst>
                            <p:childTnLst>
                              <p:par>
                                <p:cTn id="27" presetID="2" presetClass="entr" presetSubtype="8" fill="hold" grpId="0" nodeType="afterEffect" nodePh="1">
                                  <p:stCondLst>
                                    <p:cond delay="0"/>
                                  </p:stCondLst>
                                  <p:endCondLst>
                                    <p:cond evt="begin" delay="0">
                                      <p:tn val="27"/>
                                    </p:cond>
                                  </p:end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0-#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childTnLst>
                          </p:cTn>
                        </p:par>
                        <p:par>
                          <p:cTn id="31" fill="hold">
                            <p:stCondLst>
                              <p:cond delay="2750"/>
                            </p:stCondLst>
                            <p:childTnLst>
                              <p:par>
                                <p:cTn id="32" presetID="2" presetClass="entr" presetSubtype="8" fill="hold" grpId="0" nodeType="afterEffect" nodePh="1">
                                  <p:stCondLst>
                                    <p:cond delay="0"/>
                                  </p:stCondLst>
                                  <p:endCondLst>
                                    <p:cond evt="begin" delay="0">
                                      <p:tn val="32"/>
                                    </p:cond>
                                  </p:end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0-#ppt_w/2"/>
                                          </p:val>
                                        </p:tav>
                                        <p:tav tm="100000">
                                          <p:val>
                                            <p:strVal val="#ppt_x"/>
                                          </p:val>
                                        </p:tav>
                                      </p:tavLst>
                                    </p:anim>
                                    <p:anim calcmode="lin" valueType="num">
                                      <p:cBhvr additive="base">
                                        <p:cTn id="35" dur="500" fill="hold"/>
                                        <p:tgtEl>
                                          <p:spTgt spid="12"/>
                                        </p:tgtEl>
                                        <p:attrNameLst>
                                          <p:attrName>ppt_y</p:attrName>
                                        </p:attrNameLst>
                                      </p:cBhvr>
                                      <p:tavLst>
                                        <p:tav tm="0">
                                          <p:val>
                                            <p:strVal val="#ppt_y"/>
                                          </p:val>
                                        </p:tav>
                                        <p:tav tm="100000">
                                          <p:val>
                                            <p:strVal val="#ppt_y"/>
                                          </p:val>
                                        </p:tav>
                                      </p:tavLst>
                                    </p:anim>
                                  </p:childTnLst>
                                </p:cTn>
                              </p:par>
                            </p:childTnLst>
                          </p:cTn>
                        </p:par>
                        <p:par>
                          <p:cTn id="36" fill="hold">
                            <p:stCondLst>
                              <p:cond delay="3250"/>
                            </p:stCondLst>
                            <p:childTnLst>
                              <p:par>
                                <p:cTn id="37" presetID="2" presetClass="entr" presetSubtype="8" fill="hold" grpId="0" nodeType="afterEffect" nodePh="1">
                                  <p:stCondLst>
                                    <p:cond delay="0"/>
                                  </p:stCondLst>
                                  <p:endCondLst>
                                    <p:cond evt="begin" delay="0">
                                      <p:tn val="37"/>
                                    </p:cond>
                                  </p:end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0-#ppt_w/2"/>
                                          </p:val>
                                        </p:tav>
                                        <p:tav tm="100000">
                                          <p:val>
                                            <p:strVal val="#ppt_x"/>
                                          </p:val>
                                        </p:tav>
                                      </p:tavLst>
                                    </p:anim>
                                    <p:anim calcmode="lin" valueType="num">
                                      <p:cBhvr additive="base">
                                        <p:cTn id="40" dur="500" fill="hold"/>
                                        <p:tgtEl>
                                          <p:spTgt spid="13"/>
                                        </p:tgtEl>
                                        <p:attrNameLst>
                                          <p:attrName>ppt_y</p:attrName>
                                        </p:attrNameLst>
                                      </p:cBhvr>
                                      <p:tavLst>
                                        <p:tav tm="0">
                                          <p:val>
                                            <p:strVal val="#ppt_y"/>
                                          </p:val>
                                        </p:tav>
                                        <p:tav tm="100000">
                                          <p:val>
                                            <p:strVal val="#ppt_y"/>
                                          </p:val>
                                        </p:tav>
                                      </p:tavLst>
                                    </p:anim>
                                  </p:childTnLst>
                                </p:cTn>
                              </p:par>
                            </p:childTnLst>
                          </p:cTn>
                        </p:par>
                        <p:par>
                          <p:cTn id="41" fill="hold">
                            <p:stCondLst>
                              <p:cond delay="3750"/>
                            </p:stCondLst>
                            <p:childTnLst>
                              <p:par>
                                <p:cTn id="42" presetID="2" presetClass="entr" presetSubtype="8" fill="hold" grpId="0" nodeType="afterEffect" nodePh="1">
                                  <p:stCondLst>
                                    <p:cond delay="0"/>
                                  </p:stCondLst>
                                  <p:endCondLst>
                                    <p:cond evt="begin" delay="0">
                                      <p:tn val="42"/>
                                    </p:cond>
                                  </p:endCondLst>
                                  <p:childTnLst>
                                    <p:set>
                                      <p:cBhvr>
                                        <p:cTn id="43" dur="1" fill="hold">
                                          <p:stCondLst>
                                            <p:cond delay="0"/>
                                          </p:stCondLst>
                                        </p:cTn>
                                        <p:tgtEl>
                                          <p:spTgt spid="15"/>
                                        </p:tgtEl>
                                        <p:attrNameLst>
                                          <p:attrName>style.visibility</p:attrName>
                                        </p:attrNameLst>
                                      </p:cBhvr>
                                      <p:to>
                                        <p:strVal val="visible"/>
                                      </p:to>
                                    </p:set>
                                    <p:anim calcmode="lin" valueType="num">
                                      <p:cBhvr additive="base">
                                        <p:cTn id="44" dur="500" fill="hold"/>
                                        <p:tgtEl>
                                          <p:spTgt spid="15"/>
                                        </p:tgtEl>
                                        <p:attrNameLst>
                                          <p:attrName>ppt_x</p:attrName>
                                        </p:attrNameLst>
                                      </p:cBhvr>
                                      <p:tavLst>
                                        <p:tav tm="0">
                                          <p:val>
                                            <p:strVal val="0-#ppt_w/2"/>
                                          </p:val>
                                        </p:tav>
                                        <p:tav tm="100000">
                                          <p:val>
                                            <p:strVal val="#ppt_x"/>
                                          </p:val>
                                        </p:tav>
                                      </p:tavLst>
                                    </p:anim>
                                    <p:anim calcmode="lin" valueType="num">
                                      <p:cBhvr additive="base">
                                        <p:cTn id="45"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tmplLst>
          <p:tmpl lvl="1">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750"/>
                        <p:tgtEl>
                          <p:spTgt spid="9"/>
                        </p:tgtEl>
                      </p:cBhvr>
                    </p:animEffect>
                  </p:childTnLst>
                </p:cTn>
              </p:par>
            </p:tnLst>
          </p:tmpl>
        </p:tmplLst>
      </p:bldP>
      <p:bldP spid="11" grpId="0"/>
      <p:bldP spid="12" grpId="0"/>
      <p:bldP spid="13" grpId="0"/>
      <p:bldP spid="14" grpId="0"/>
      <p:bldP spid="15" grpId="0"/>
      <p:bldP spid="16" grpId="0"/>
      <p:bldP spid="17" grpId="0"/>
      <p:bldP spid="18" grpId="0"/>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4" name="Picture Placeholder 6"/>
          <p:cNvSpPr>
            <a:spLocks noGrp="1"/>
          </p:cNvSpPr>
          <p:nvPr>
            <p:ph type="pic" sz="quarter" idx="24"/>
          </p:nvPr>
        </p:nvSpPr>
        <p:spPr>
          <a:xfrm>
            <a:off x="8127999" y="-2"/>
            <a:ext cx="4064000" cy="6857999"/>
          </a:xfrm>
          <a:prstGeom prst="rect">
            <a:avLst/>
          </a:prstGeom>
        </p:spPr>
        <p:txBody>
          <a:bodyPr/>
          <a:lstStyle/>
          <a:p>
            <a:endParaRPr lang="en-US" dirty="0"/>
          </a:p>
        </p:txBody>
      </p:sp>
      <p:sp>
        <p:nvSpPr>
          <p:cNvPr id="15" name="Picture Placeholder 6"/>
          <p:cNvSpPr>
            <a:spLocks noGrp="1"/>
          </p:cNvSpPr>
          <p:nvPr>
            <p:ph type="pic" sz="quarter" idx="10"/>
          </p:nvPr>
        </p:nvSpPr>
        <p:spPr>
          <a:xfrm>
            <a:off x="1" y="0"/>
            <a:ext cx="4064000" cy="6857999"/>
          </a:xfrm>
          <a:prstGeom prst="rect">
            <a:avLst/>
          </a:prstGeom>
        </p:spPr>
        <p:txBody>
          <a:bodyPr/>
          <a:lstStyle/>
          <a:p>
            <a:endParaRPr lang="en-US" dirty="0"/>
          </a:p>
        </p:txBody>
      </p:sp>
      <p:sp>
        <p:nvSpPr>
          <p:cNvPr id="16" name="Picture Placeholder 6"/>
          <p:cNvSpPr>
            <a:spLocks noGrp="1"/>
          </p:cNvSpPr>
          <p:nvPr>
            <p:ph type="pic" sz="quarter" idx="23"/>
          </p:nvPr>
        </p:nvSpPr>
        <p:spPr>
          <a:xfrm>
            <a:off x="4064000" y="6857999"/>
            <a:ext cx="4063999" cy="6858001"/>
          </a:xfrm>
          <a:prstGeom prst="rect">
            <a:avLst/>
          </a:prstGeom>
        </p:spPr>
        <p:txBody>
          <a:bodyPr/>
          <a:lstStyle/>
          <a:p>
            <a:endParaRPr lang="en-US" dirty="0"/>
          </a:p>
        </p:txBody>
      </p:sp>
      <p:sp>
        <p:nvSpPr>
          <p:cNvPr id="17" name="Picture Placeholder 6"/>
          <p:cNvSpPr>
            <a:spLocks noGrp="1"/>
          </p:cNvSpPr>
          <p:nvPr>
            <p:ph type="pic" sz="quarter" idx="25"/>
          </p:nvPr>
        </p:nvSpPr>
        <p:spPr>
          <a:xfrm>
            <a:off x="12191998" y="6857999"/>
            <a:ext cx="4063999" cy="6858001"/>
          </a:xfrm>
          <a:prstGeom prst="rect">
            <a:avLst/>
          </a:prstGeom>
        </p:spPr>
        <p:txBody>
          <a:bodyPr/>
          <a:lstStyle/>
          <a:p>
            <a:endParaRPr lang="en-US" dirty="0"/>
          </a:p>
        </p:txBody>
      </p:sp>
      <p:sp>
        <p:nvSpPr>
          <p:cNvPr id="18" name="Picture Placeholder 6"/>
          <p:cNvSpPr>
            <a:spLocks noGrp="1"/>
          </p:cNvSpPr>
          <p:nvPr>
            <p:ph type="pic" sz="quarter" idx="26"/>
          </p:nvPr>
        </p:nvSpPr>
        <p:spPr>
          <a:xfrm>
            <a:off x="16255996" y="0"/>
            <a:ext cx="4064000" cy="6857999"/>
          </a:xfrm>
          <a:prstGeom prst="rect">
            <a:avLst/>
          </a:prstGeom>
        </p:spPr>
        <p:txBody>
          <a:bodyPr/>
          <a:lstStyle/>
          <a:p>
            <a:endParaRPr lang="en-US"/>
          </a:p>
        </p:txBody>
      </p:sp>
      <p:sp>
        <p:nvSpPr>
          <p:cNvPr id="19" name="Picture Placeholder 6"/>
          <p:cNvSpPr>
            <a:spLocks noGrp="1"/>
          </p:cNvSpPr>
          <p:nvPr>
            <p:ph type="pic" sz="quarter" idx="27"/>
          </p:nvPr>
        </p:nvSpPr>
        <p:spPr>
          <a:xfrm>
            <a:off x="20319995" y="6858001"/>
            <a:ext cx="4063999" cy="6858001"/>
          </a:xfrm>
          <a:prstGeom prst="rect">
            <a:avLst/>
          </a:prstGeom>
        </p:spPr>
        <p:txBody>
          <a:bodyPr/>
          <a:lstStyle/>
          <a:p>
            <a:endParaRPr lang="en-US"/>
          </a:p>
        </p:txBody>
      </p:sp>
      <p:sp>
        <p:nvSpPr>
          <p:cNvPr id="20" name="Text Placeholder 12"/>
          <p:cNvSpPr>
            <a:spLocks noGrp="1"/>
          </p:cNvSpPr>
          <p:nvPr>
            <p:ph type="body" sz="quarter" idx="28"/>
          </p:nvPr>
        </p:nvSpPr>
        <p:spPr>
          <a:xfrm>
            <a:off x="4872831" y="860375"/>
            <a:ext cx="2446337" cy="3792537"/>
          </a:xfrm>
        </p:spPr>
        <p:txBody>
          <a:bodyPr anchor="b">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1" name="Text Placeholder 12"/>
          <p:cNvSpPr>
            <a:spLocks noGrp="1"/>
          </p:cNvSpPr>
          <p:nvPr>
            <p:ph type="body" sz="quarter" idx="29"/>
          </p:nvPr>
        </p:nvSpPr>
        <p:spPr>
          <a:xfrm>
            <a:off x="13000828" y="860375"/>
            <a:ext cx="2446337" cy="3792537"/>
          </a:xfrm>
        </p:spPr>
        <p:txBody>
          <a:bodyPr anchor="b">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2" name="Text Placeholder 12"/>
          <p:cNvSpPr>
            <a:spLocks noGrp="1"/>
          </p:cNvSpPr>
          <p:nvPr>
            <p:ph type="body" sz="quarter" idx="30"/>
          </p:nvPr>
        </p:nvSpPr>
        <p:spPr>
          <a:xfrm>
            <a:off x="21128826" y="860375"/>
            <a:ext cx="2446337" cy="3792537"/>
          </a:xfrm>
        </p:spPr>
        <p:txBody>
          <a:bodyPr anchor="b">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3" name="Text Placeholder 12"/>
          <p:cNvSpPr>
            <a:spLocks noGrp="1"/>
          </p:cNvSpPr>
          <p:nvPr>
            <p:ph type="body" sz="quarter" idx="31"/>
          </p:nvPr>
        </p:nvSpPr>
        <p:spPr>
          <a:xfrm>
            <a:off x="808832" y="9063085"/>
            <a:ext cx="2446337" cy="3792537"/>
          </a:xfrm>
        </p:spPr>
        <p:txBody>
          <a:bodyPr anchor="t">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4" name="Text Placeholder 12"/>
          <p:cNvSpPr>
            <a:spLocks noGrp="1"/>
          </p:cNvSpPr>
          <p:nvPr>
            <p:ph type="body" sz="quarter" idx="32"/>
          </p:nvPr>
        </p:nvSpPr>
        <p:spPr>
          <a:xfrm>
            <a:off x="8936829" y="9063085"/>
            <a:ext cx="2446337" cy="3792537"/>
          </a:xfrm>
        </p:spPr>
        <p:txBody>
          <a:bodyPr anchor="t">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7" name="Text Placeholder 12"/>
          <p:cNvSpPr>
            <a:spLocks noGrp="1"/>
          </p:cNvSpPr>
          <p:nvPr>
            <p:ph type="body" sz="quarter" idx="33"/>
          </p:nvPr>
        </p:nvSpPr>
        <p:spPr>
          <a:xfrm>
            <a:off x="17064826" y="9063084"/>
            <a:ext cx="2446337" cy="3792537"/>
          </a:xfrm>
        </p:spPr>
        <p:txBody>
          <a:bodyPr anchor="t">
            <a:normAutofit/>
          </a:bodyPr>
          <a:lstStyle>
            <a:lvl1pPr marL="0" indent="0" algn="ctr">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5" name="TextBox 2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8915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par>
                          <p:cTn id="8" fill="hold">
                            <p:stCondLst>
                              <p:cond delay="500"/>
                            </p:stCondLst>
                            <p:childTnLst>
                              <p:par>
                                <p:cTn id="9" presetID="22" presetClass="entr" presetSubtype="1" fill="hold" grpId="0" nodeType="afterEffect" nodePh="1">
                                  <p:stCondLst>
                                    <p:cond delay="0"/>
                                  </p:stCondLst>
                                  <p:endCondLst>
                                    <p:cond evt="begin" delay="0">
                                      <p:tn val="9"/>
                                    </p:cond>
                                  </p:endCondLst>
                                  <p:childTnLst>
                                    <p:set>
                                      <p:cBhvr>
                                        <p:cTn id="10" dur="1" fill="hold">
                                          <p:stCondLst>
                                            <p:cond delay="0"/>
                                          </p:stCondLst>
                                        </p:cTn>
                                        <p:tgtEl>
                                          <p:spTgt spid="23">
                                            <p:txEl>
                                              <p:pRg st="0" end="0"/>
                                            </p:txEl>
                                          </p:spTgt>
                                        </p:tgtEl>
                                        <p:attrNameLst>
                                          <p:attrName>style.visibility</p:attrName>
                                        </p:attrNameLst>
                                      </p:cBhvr>
                                      <p:to>
                                        <p:strVal val="visible"/>
                                      </p:to>
                                    </p:set>
                                    <p:animEffect transition="in" filter="wipe(up)">
                                      <p:cBhvr>
                                        <p:cTn id="11" dur="500"/>
                                        <p:tgtEl>
                                          <p:spTgt spid="23">
                                            <p:txEl>
                                              <p:pRg st="0" end="0"/>
                                            </p:txEl>
                                          </p:spTgt>
                                        </p:tgtEl>
                                      </p:cBhvr>
                                    </p:animEffect>
                                  </p:childTnLst>
                                </p:cTn>
                              </p:par>
                            </p:childTnLst>
                          </p:cTn>
                        </p:par>
                        <p:par>
                          <p:cTn id="12" fill="hold">
                            <p:stCondLst>
                              <p:cond delay="1000"/>
                            </p:stCondLst>
                            <p:childTnLst>
                              <p:par>
                                <p:cTn id="13" presetID="22" presetClass="entr" presetSubtype="1" fill="hold" grpId="0" nodeType="afterEffect" nodePh="1">
                                  <p:stCondLst>
                                    <p:cond delay="0"/>
                                  </p:stCondLst>
                                  <p:endCondLst>
                                    <p:cond evt="begin" delay="0">
                                      <p:tn val="13"/>
                                    </p:cond>
                                  </p:end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par>
                          <p:cTn id="16" fill="hold">
                            <p:stCondLst>
                              <p:cond delay="1500"/>
                            </p:stCondLst>
                            <p:childTnLst>
                              <p:par>
                                <p:cTn id="17" presetID="22" presetClass="entr" presetSubtype="4" fill="hold" grpId="0" nodeType="afterEffect" nodePh="1">
                                  <p:stCondLst>
                                    <p:cond delay="0"/>
                                  </p:stCondLst>
                                  <p:endCondLst>
                                    <p:cond evt="begin" delay="0">
                                      <p:tn val="17"/>
                                    </p:cond>
                                  </p:endCondLst>
                                  <p:childTnLst>
                                    <p:set>
                                      <p:cBhvr>
                                        <p:cTn id="18" dur="1" fill="hold">
                                          <p:stCondLst>
                                            <p:cond delay="0"/>
                                          </p:stCondLst>
                                        </p:cTn>
                                        <p:tgtEl>
                                          <p:spTgt spid="20">
                                            <p:txEl>
                                              <p:pRg st="0" end="0"/>
                                            </p:txEl>
                                          </p:spTgt>
                                        </p:tgtEl>
                                        <p:attrNameLst>
                                          <p:attrName>style.visibility</p:attrName>
                                        </p:attrNameLst>
                                      </p:cBhvr>
                                      <p:to>
                                        <p:strVal val="visible"/>
                                      </p:to>
                                    </p:set>
                                    <p:animEffect transition="in" filter="wipe(down)">
                                      <p:cBhvr>
                                        <p:cTn id="19" dur="500"/>
                                        <p:tgtEl>
                                          <p:spTgt spid="20">
                                            <p:txEl>
                                              <p:pRg st="0" end="0"/>
                                            </p:txEl>
                                          </p:spTgt>
                                        </p:tgtEl>
                                      </p:cBhvr>
                                    </p:animEffect>
                                  </p:childTnLst>
                                </p:cTn>
                              </p:par>
                            </p:childTnLst>
                          </p:cTn>
                        </p:par>
                        <p:par>
                          <p:cTn id="20" fill="hold">
                            <p:stCondLst>
                              <p:cond delay="2000"/>
                            </p:stCondLst>
                            <p:childTnLst>
                              <p:par>
                                <p:cTn id="21" presetID="22" presetClass="entr" presetSubtype="4" fill="hold" grpId="0" nodeType="afterEffect" nodePh="1">
                                  <p:stCondLst>
                                    <p:cond delay="0"/>
                                  </p:stCondLst>
                                  <p:endCondLst>
                                    <p:cond evt="begin" delay="0">
                                      <p:tn val="21"/>
                                    </p:cond>
                                  </p:endCondLst>
                                  <p:childTnLst>
                                    <p:set>
                                      <p:cBhvr>
                                        <p:cTn id="22" dur="1" fill="hold">
                                          <p:stCondLst>
                                            <p:cond delay="0"/>
                                          </p:stCondLst>
                                        </p:cTn>
                                        <p:tgtEl>
                                          <p:spTgt spid="14"/>
                                        </p:tgtEl>
                                        <p:attrNameLst>
                                          <p:attrName>style.visibility</p:attrName>
                                        </p:attrNameLst>
                                      </p:cBhvr>
                                      <p:to>
                                        <p:strVal val="visible"/>
                                      </p:to>
                                    </p:set>
                                    <p:animEffect transition="in" filter="wipe(down)">
                                      <p:cBhvr>
                                        <p:cTn id="23" dur="500"/>
                                        <p:tgtEl>
                                          <p:spTgt spid="14"/>
                                        </p:tgtEl>
                                      </p:cBhvr>
                                    </p:animEffect>
                                  </p:childTnLst>
                                </p:cTn>
                              </p:par>
                            </p:childTnLst>
                          </p:cTn>
                        </p:par>
                        <p:par>
                          <p:cTn id="24" fill="hold">
                            <p:stCondLst>
                              <p:cond delay="2500"/>
                            </p:stCondLst>
                            <p:childTnLst>
                              <p:par>
                                <p:cTn id="25" presetID="22" presetClass="entr" presetSubtype="1" fill="hold" grpId="0" nodeType="afterEffect" nodePh="1">
                                  <p:stCondLst>
                                    <p:cond delay="0"/>
                                  </p:stCondLst>
                                  <p:endCondLst>
                                    <p:cond evt="begin" delay="0">
                                      <p:tn val="25"/>
                                    </p:cond>
                                  </p:endCondLst>
                                  <p:childTnLst>
                                    <p:set>
                                      <p:cBhvr>
                                        <p:cTn id="26" dur="1" fill="hold">
                                          <p:stCondLst>
                                            <p:cond delay="0"/>
                                          </p:stCondLst>
                                        </p:cTn>
                                        <p:tgtEl>
                                          <p:spTgt spid="24">
                                            <p:txEl>
                                              <p:pRg st="0" end="0"/>
                                            </p:txEl>
                                          </p:spTgt>
                                        </p:tgtEl>
                                        <p:attrNameLst>
                                          <p:attrName>style.visibility</p:attrName>
                                        </p:attrNameLst>
                                      </p:cBhvr>
                                      <p:to>
                                        <p:strVal val="visible"/>
                                      </p:to>
                                    </p:set>
                                    <p:animEffect transition="in" filter="wipe(up)">
                                      <p:cBhvr>
                                        <p:cTn id="27" dur="500"/>
                                        <p:tgtEl>
                                          <p:spTgt spid="24">
                                            <p:txEl>
                                              <p:pRg st="0" end="0"/>
                                            </p:txEl>
                                          </p:spTgt>
                                        </p:tgtEl>
                                      </p:cBhvr>
                                    </p:animEffect>
                                  </p:childTnLst>
                                </p:cTn>
                              </p:par>
                            </p:childTnLst>
                          </p:cTn>
                        </p:par>
                        <p:par>
                          <p:cTn id="28" fill="hold">
                            <p:stCondLst>
                              <p:cond delay="3000"/>
                            </p:stCondLst>
                            <p:childTnLst>
                              <p:par>
                                <p:cTn id="29" presetID="22" presetClass="entr" presetSubtype="1" fill="hold" grpId="0" nodeType="afterEffect" nodePh="1">
                                  <p:stCondLst>
                                    <p:cond delay="0"/>
                                  </p:stCondLst>
                                  <p:endCondLst>
                                    <p:cond evt="begin" delay="0">
                                      <p:tn val="29"/>
                                    </p:cond>
                                  </p:endCondLst>
                                  <p:childTnLst>
                                    <p:set>
                                      <p:cBhvr>
                                        <p:cTn id="30" dur="1" fill="hold">
                                          <p:stCondLst>
                                            <p:cond delay="0"/>
                                          </p:stCondLst>
                                        </p:cTn>
                                        <p:tgtEl>
                                          <p:spTgt spid="17"/>
                                        </p:tgtEl>
                                        <p:attrNameLst>
                                          <p:attrName>style.visibility</p:attrName>
                                        </p:attrNameLst>
                                      </p:cBhvr>
                                      <p:to>
                                        <p:strVal val="visible"/>
                                      </p:to>
                                    </p:set>
                                    <p:animEffect transition="in" filter="wipe(up)">
                                      <p:cBhvr>
                                        <p:cTn id="31" dur="500"/>
                                        <p:tgtEl>
                                          <p:spTgt spid="17"/>
                                        </p:tgtEl>
                                      </p:cBhvr>
                                    </p:animEffect>
                                  </p:childTnLst>
                                </p:cTn>
                              </p:par>
                            </p:childTnLst>
                          </p:cTn>
                        </p:par>
                        <p:par>
                          <p:cTn id="32" fill="hold">
                            <p:stCondLst>
                              <p:cond delay="3500"/>
                            </p:stCondLst>
                            <p:childTnLst>
                              <p:par>
                                <p:cTn id="33" presetID="22" presetClass="entr" presetSubtype="4" fill="hold" grpId="0" nodeType="afterEffect" nodePh="1">
                                  <p:stCondLst>
                                    <p:cond delay="0"/>
                                  </p:stCondLst>
                                  <p:endCondLst>
                                    <p:cond evt="begin" delay="0">
                                      <p:tn val="33"/>
                                    </p:cond>
                                  </p:endCondLst>
                                  <p:childTnLst>
                                    <p:set>
                                      <p:cBhvr>
                                        <p:cTn id="34" dur="1" fill="hold">
                                          <p:stCondLst>
                                            <p:cond delay="0"/>
                                          </p:stCondLst>
                                        </p:cTn>
                                        <p:tgtEl>
                                          <p:spTgt spid="21">
                                            <p:txEl>
                                              <p:pRg st="0" end="0"/>
                                            </p:txEl>
                                          </p:spTgt>
                                        </p:tgtEl>
                                        <p:attrNameLst>
                                          <p:attrName>style.visibility</p:attrName>
                                        </p:attrNameLst>
                                      </p:cBhvr>
                                      <p:to>
                                        <p:strVal val="visible"/>
                                      </p:to>
                                    </p:set>
                                    <p:animEffect transition="in" filter="wipe(down)">
                                      <p:cBhvr>
                                        <p:cTn id="35" dur="500"/>
                                        <p:tgtEl>
                                          <p:spTgt spid="21">
                                            <p:txEl>
                                              <p:pRg st="0" end="0"/>
                                            </p:txEl>
                                          </p:spTgt>
                                        </p:tgtEl>
                                      </p:cBhvr>
                                    </p:animEffect>
                                  </p:childTnLst>
                                </p:cTn>
                              </p:par>
                            </p:childTnLst>
                          </p:cTn>
                        </p:par>
                        <p:par>
                          <p:cTn id="36" fill="hold">
                            <p:stCondLst>
                              <p:cond delay="4000"/>
                            </p:stCondLst>
                            <p:childTnLst>
                              <p:par>
                                <p:cTn id="37" presetID="22" presetClass="entr" presetSubtype="4" fill="hold" grpId="0" nodeType="afterEffect" nodePh="1">
                                  <p:stCondLst>
                                    <p:cond delay="0"/>
                                  </p:stCondLst>
                                  <p:endCondLst>
                                    <p:cond evt="begin" delay="0">
                                      <p:tn val="37"/>
                                    </p:cond>
                                  </p:endCondLst>
                                  <p:childTnLst>
                                    <p:set>
                                      <p:cBhvr>
                                        <p:cTn id="38" dur="1" fill="hold">
                                          <p:stCondLst>
                                            <p:cond delay="0"/>
                                          </p:stCondLst>
                                        </p:cTn>
                                        <p:tgtEl>
                                          <p:spTgt spid="18"/>
                                        </p:tgtEl>
                                        <p:attrNameLst>
                                          <p:attrName>style.visibility</p:attrName>
                                        </p:attrNameLst>
                                      </p:cBhvr>
                                      <p:to>
                                        <p:strVal val="visible"/>
                                      </p:to>
                                    </p:set>
                                    <p:animEffect transition="in" filter="wipe(down)">
                                      <p:cBhvr>
                                        <p:cTn id="39" dur="500"/>
                                        <p:tgtEl>
                                          <p:spTgt spid="18"/>
                                        </p:tgtEl>
                                      </p:cBhvr>
                                    </p:animEffect>
                                  </p:childTnLst>
                                </p:cTn>
                              </p:par>
                            </p:childTnLst>
                          </p:cTn>
                        </p:par>
                        <p:par>
                          <p:cTn id="40" fill="hold">
                            <p:stCondLst>
                              <p:cond delay="4500"/>
                            </p:stCondLst>
                            <p:childTnLst>
                              <p:par>
                                <p:cTn id="41" presetID="22" presetClass="entr" presetSubtype="1" fill="hold" grpId="0" nodeType="afterEffect" nodePh="1">
                                  <p:stCondLst>
                                    <p:cond delay="0"/>
                                  </p:stCondLst>
                                  <p:endCondLst>
                                    <p:cond evt="begin" delay="0">
                                      <p:tn val="41"/>
                                    </p:cond>
                                  </p:endCondLst>
                                  <p:childTnLst>
                                    <p:set>
                                      <p:cBhvr>
                                        <p:cTn id="42" dur="1" fill="hold">
                                          <p:stCondLst>
                                            <p:cond delay="0"/>
                                          </p:stCondLst>
                                        </p:cTn>
                                        <p:tgtEl>
                                          <p:spTgt spid="27">
                                            <p:txEl>
                                              <p:pRg st="0" end="0"/>
                                            </p:txEl>
                                          </p:spTgt>
                                        </p:tgtEl>
                                        <p:attrNameLst>
                                          <p:attrName>style.visibility</p:attrName>
                                        </p:attrNameLst>
                                      </p:cBhvr>
                                      <p:to>
                                        <p:strVal val="visible"/>
                                      </p:to>
                                    </p:set>
                                    <p:animEffect transition="in" filter="wipe(up)">
                                      <p:cBhvr>
                                        <p:cTn id="43" dur="500"/>
                                        <p:tgtEl>
                                          <p:spTgt spid="27">
                                            <p:txEl>
                                              <p:pRg st="0" end="0"/>
                                            </p:txEl>
                                          </p:spTgt>
                                        </p:tgtEl>
                                      </p:cBhvr>
                                    </p:animEffect>
                                  </p:childTnLst>
                                </p:cTn>
                              </p:par>
                            </p:childTnLst>
                          </p:cTn>
                        </p:par>
                        <p:par>
                          <p:cTn id="44" fill="hold">
                            <p:stCondLst>
                              <p:cond delay="5000"/>
                            </p:stCondLst>
                            <p:childTnLst>
                              <p:par>
                                <p:cTn id="45" presetID="22" presetClass="entr" presetSubtype="1" fill="hold" grpId="0" nodeType="afterEffect" nodePh="1">
                                  <p:stCondLst>
                                    <p:cond delay="0"/>
                                  </p:stCondLst>
                                  <p:endCondLst>
                                    <p:cond evt="begin" delay="0">
                                      <p:tn val="45"/>
                                    </p:cond>
                                  </p:endCondLst>
                                  <p:childTnLst>
                                    <p:set>
                                      <p:cBhvr>
                                        <p:cTn id="46" dur="1" fill="hold">
                                          <p:stCondLst>
                                            <p:cond delay="0"/>
                                          </p:stCondLst>
                                        </p:cTn>
                                        <p:tgtEl>
                                          <p:spTgt spid="19"/>
                                        </p:tgtEl>
                                        <p:attrNameLst>
                                          <p:attrName>style.visibility</p:attrName>
                                        </p:attrNameLst>
                                      </p:cBhvr>
                                      <p:to>
                                        <p:strVal val="visible"/>
                                      </p:to>
                                    </p:set>
                                    <p:animEffect transition="in" filter="wipe(up)">
                                      <p:cBhvr>
                                        <p:cTn id="47" dur="500"/>
                                        <p:tgtEl>
                                          <p:spTgt spid="19"/>
                                        </p:tgtEl>
                                      </p:cBhvr>
                                    </p:animEffect>
                                  </p:childTnLst>
                                </p:cTn>
                              </p:par>
                            </p:childTnLst>
                          </p:cTn>
                        </p:par>
                        <p:par>
                          <p:cTn id="48" fill="hold">
                            <p:stCondLst>
                              <p:cond delay="5500"/>
                            </p:stCondLst>
                            <p:childTnLst>
                              <p:par>
                                <p:cTn id="49" presetID="22" presetClass="entr" presetSubtype="4" fill="hold" grpId="0" nodeType="afterEffect" nodePh="1">
                                  <p:stCondLst>
                                    <p:cond delay="0"/>
                                  </p:stCondLst>
                                  <p:endCondLst>
                                    <p:cond evt="begin" delay="0">
                                      <p:tn val="49"/>
                                    </p:cond>
                                  </p:end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down)">
                                      <p:cBhvr>
                                        <p:cTn id="51" dur="500"/>
                                        <p:tgtEl>
                                          <p:spTgt spid="22">
                                            <p:txEl>
                                              <p:pRg st="0" end="0"/>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build="p">
        <p:tmplLst>
          <p:tmpl lvl="1">
            <p:tnLst>
              <p:par>
                <p:cTn presetID="22" presetClass="entr" presetSubtype="4" fill="hold" nodeType="afterEffect" nodePh="1">
                  <p:stCondLst>
                    <p:cond delay="0"/>
                  </p:stCondLst>
                  <p:endCondLst>
                    <p:cond delay="0"/>
                  </p:endCondLst>
                  <p:childTnLst>
                    <p:set>
                      <p:cBhvr>
                        <p:cTn dur="1" fill="hold">
                          <p:stCondLst>
                            <p:cond delay="0"/>
                          </p:stCondLst>
                        </p:cTn>
                        <p:tgtEl>
                          <p:spTgt spid="20"/>
                        </p:tgtEl>
                        <p:attrNameLst>
                          <p:attrName>style.visibility</p:attrName>
                        </p:attrNameLst>
                      </p:cBhvr>
                      <p:to>
                        <p:strVal val="visible"/>
                      </p:to>
                    </p:set>
                    <p:animEffect transition="in" filter="wipe(down)">
                      <p:cBhvr>
                        <p:cTn dur="500"/>
                        <p:tgtEl>
                          <p:spTgt spid="20"/>
                        </p:tgtEl>
                      </p:cBhvr>
                    </p:animEffect>
                  </p:childTnLst>
                </p:cTn>
              </p:par>
            </p:tnLst>
          </p:tmpl>
        </p:tmplLst>
      </p:bldP>
      <p:bldP spid="21" grpId="0" build="p">
        <p:tmplLst>
          <p:tmpl lvl="1">
            <p:tnLst>
              <p:par>
                <p:cTn presetID="22" presetClass="entr" presetSubtype="4" fill="hold" nodeType="afterEffect" nodePh="1">
                  <p:stCondLst>
                    <p:cond delay="0"/>
                  </p:stCondLst>
                  <p:endCondLst>
                    <p:cond delay="0"/>
                  </p:endCondLst>
                  <p:childTnLst>
                    <p:set>
                      <p:cBhvr>
                        <p:cTn dur="1" fill="hold">
                          <p:stCondLst>
                            <p:cond delay="0"/>
                          </p:stCondLst>
                        </p:cTn>
                        <p:tgtEl>
                          <p:spTgt spid="21"/>
                        </p:tgtEl>
                        <p:attrNameLst>
                          <p:attrName>style.visibility</p:attrName>
                        </p:attrNameLst>
                      </p:cBhvr>
                      <p:to>
                        <p:strVal val="visible"/>
                      </p:to>
                    </p:set>
                    <p:animEffect transition="in" filter="wipe(down)">
                      <p:cBhvr>
                        <p:cTn dur="500"/>
                        <p:tgtEl>
                          <p:spTgt spid="21"/>
                        </p:tgtEl>
                      </p:cBhvr>
                    </p:animEffect>
                  </p:childTnLst>
                </p:cTn>
              </p:par>
            </p:tnLst>
          </p:tmpl>
        </p:tmplLst>
      </p:bldP>
      <p:bldP spid="22" grpId="0" build="p">
        <p:tmplLst>
          <p:tmpl lvl="1">
            <p:tnLst>
              <p:par>
                <p:cTn presetID="22" presetClass="entr" presetSubtype="4" fill="hold" nodeType="afterEffect" nodePh="1">
                  <p:stCondLst>
                    <p:cond delay="0"/>
                  </p:stCondLst>
                  <p:endCondLst>
                    <p:cond delay="0"/>
                  </p:endCondLst>
                  <p:childTnLst>
                    <p:set>
                      <p:cBhvr>
                        <p:cTn dur="1" fill="hold">
                          <p:stCondLst>
                            <p:cond delay="0"/>
                          </p:stCondLst>
                        </p:cTn>
                        <p:tgtEl>
                          <p:spTgt spid="22"/>
                        </p:tgtEl>
                        <p:attrNameLst>
                          <p:attrName>style.visibility</p:attrName>
                        </p:attrNameLst>
                      </p:cBhvr>
                      <p:to>
                        <p:strVal val="visible"/>
                      </p:to>
                    </p:set>
                    <p:animEffect transition="in" filter="wipe(down)">
                      <p:cBhvr>
                        <p:cTn dur="500"/>
                        <p:tgtEl>
                          <p:spTgt spid="22"/>
                        </p:tgtEl>
                      </p:cBhvr>
                    </p:animEffect>
                  </p:childTnLst>
                </p:cTn>
              </p:par>
            </p:tnLst>
          </p:tmpl>
        </p:tmplLst>
      </p:bldP>
      <p:bldP spid="23" grpId="0" build="p">
        <p:tmplLst>
          <p:tmpl lvl="1">
            <p:tnLst>
              <p:par>
                <p:cTn presetID="22" presetClass="entr" presetSubtype="1" fill="hold" nodeType="afterEffect" nodePh="1">
                  <p:stCondLst>
                    <p:cond delay="0"/>
                  </p:stCondLst>
                  <p:endCondLst>
                    <p:cond delay="0"/>
                  </p:endCondLst>
                  <p:childTnLst>
                    <p:set>
                      <p:cBhvr>
                        <p:cTn dur="1" fill="hold">
                          <p:stCondLst>
                            <p:cond delay="0"/>
                          </p:stCondLst>
                        </p:cTn>
                        <p:tgtEl>
                          <p:spTgt spid="23"/>
                        </p:tgtEl>
                        <p:attrNameLst>
                          <p:attrName>style.visibility</p:attrName>
                        </p:attrNameLst>
                      </p:cBhvr>
                      <p:to>
                        <p:strVal val="visible"/>
                      </p:to>
                    </p:set>
                    <p:animEffect transition="in" filter="wipe(up)">
                      <p:cBhvr>
                        <p:cTn dur="500"/>
                        <p:tgtEl>
                          <p:spTgt spid="23"/>
                        </p:tgtEl>
                      </p:cBhvr>
                    </p:animEffect>
                  </p:childTnLst>
                </p:cTn>
              </p:par>
            </p:tnLst>
          </p:tmpl>
        </p:tmplLst>
      </p:bldP>
      <p:bldP spid="24" grpId="0" build="p">
        <p:tmplLst>
          <p:tmpl lvl="1">
            <p:tnLst>
              <p:par>
                <p:cTn presetID="22" presetClass="entr" presetSubtype="1" fill="hold" nodeType="afterEffect" nodePh="1">
                  <p:stCondLst>
                    <p:cond delay="0"/>
                  </p:stCondLst>
                  <p:endCondLst>
                    <p:cond delay="0"/>
                  </p:endCondLst>
                  <p:childTnLst>
                    <p:set>
                      <p:cBhvr>
                        <p:cTn dur="1" fill="hold">
                          <p:stCondLst>
                            <p:cond delay="0"/>
                          </p:stCondLst>
                        </p:cTn>
                        <p:tgtEl>
                          <p:spTgt spid="24"/>
                        </p:tgtEl>
                        <p:attrNameLst>
                          <p:attrName>style.visibility</p:attrName>
                        </p:attrNameLst>
                      </p:cBhvr>
                      <p:to>
                        <p:strVal val="visible"/>
                      </p:to>
                    </p:set>
                    <p:animEffect transition="in" filter="wipe(up)">
                      <p:cBhvr>
                        <p:cTn dur="500"/>
                        <p:tgtEl>
                          <p:spTgt spid="24"/>
                        </p:tgtEl>
                      </p:cBhvr>
                    </p:animEffect>
                  </p:childTnLst>
                </p:cTn>
              </p:par>
            </p:tnLst>
          </p:tmpl>
        </p:tmplLst>
      </p:bldP>
      <p:bldP spid="27" grpId="0" build="p">
        <p:tmplLst>
          <p:tmpl lvl="1">
            <p:tnLst>
              <p:par>
                <p:cTn presetID="22" presetClass="entr" presetSubtype="1" fill="hold" nodeType="afterEffect" nodePh="1">
                  <p:stCondLst>
                    <p:cond delay="0"/>
                  </p:stCondLst>
                  <p:endCondLst>
                    <p:cond delay="0"/>
                  </p:endCondLst>
                  <p:childTnLst>
                    <p:set>
                      <p:cBhvr>
                        <p:cTn dur="1" fill="hold">
                          <p:stCondLst>
                            <p:cond delay="0"/>
                          </p:stCondLst>
                        </p:cTn>
                        <p:tgtEl>
                          <p:spTgt spid="27"/>
                        </p:tgtEl>
                        <p:attrNameLst>
                          <p:attrName>style.visibility</p:attrName>
                        </p:attrNameLst>
                      </p:cBhvr>
                      <p:to>
                        <p:strVal val="visible"/>
                      </p:to>
                    </p:set>
                    <p:animEffect transition="in" filter="wipe(up)">
                      <p:cBhvr>
                        <p:cTn dur="500"/>
                        <p:tgtEl>
                          <p:spTgt spid="27"/>
                        </p:tgtEl>
                      </p:cBhvr>
                    </p:animEffect>
                  </p:childTnLst>
                </p:cTn>
              </p:par>
            </p:tnLst>
          </p:tmpl>
        </p:tmplLst>
      </p:bldP>
      <p:bldP spid="25" grpId="0"/>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6"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7" name="TextBox 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8" name="Picture Placeholder 8"/>
          <p:cNvSpPr>
            <a:spLocks noGrp="1"/>
          </p:cNvSpPr>
          <p:nvPr>
            <p:ph type="pic" sz="quarter" idx="13"/>
          </p:nvPr>
        </p:nvSpPr>
        <p:spPr>
          <a:xfrm>
            <a:off x="6820319" y="3298246"/>
            <a:ext cx="4785042" cy="3872227"/>
          </a:xfrm>
          <a:prstGeom prst="round2DiagRect">
            <a:avLst>
              <a:gd name="adj1" fmla="val 0"/>
              <a:gd name="adj2" fmla="val 0"/>
            </a:avLst>
          </a:prstGeom>
        </p:spPr>
        <p:txBody>
          <a:bodyPr/>
          <a:lstStyle/>
          <a:p>
            <a:endParaRPr lang="en-US" dirty="0"/>
          </a:p>
        </p:txBody>
      </p:sp>
      <p:sp>
        <p:nvSpPr>
          <p:cNvPr id="10" name="Picture Placeholder 8"/>
          <p:cNvSpPr>
            <a:spLocks noGrp="1"/>
          </p:cNvSpPr>
          <p:nvPr>
            <p:ph type="pic" sz="quarter" idx="17"/>
          </p:nvPr>
        </p:nvSpPr>
        <p:spPr>
          <a:xfrm>
            <a:off x="2035277" y="3298247"/>
            <a:ext cx="4785042" cy="3872227"/>
          </a:xfrm>
          <a:prstGeom prst="round2DiagRect">
            <a:avLst>
              <a:gd name="adj1" fmla="val 0"/>
              <a:gd name="adj2" fmla="val 0"/>
            </a:avLst>
          </a:prstGeom>
        </p:spPr>
        <p:txBody>
          <a:bodyPr/>
          <a:lstStyle/>
          <a:p>
            <a:endParaRPr lang="en-US" dirty="0"/>
          </a:p>
        </p:txBody>
      </p:sp>
      <p:sp>
        <p:nvSpPr>
          <p:cNvPr id="12" name="Picture Placeholder 8"/>
          <p:cNvSpPr>
            <a:spLocks noGrp="1"/>
          </p:cNvSpPr>
          <p:nvPr>
            <p:ph type="pic" sz="quarter" idx="19"/>
          </p:nvPr>
        </p:nvSpPr>
        <p:spPr>
          <a:xfrm>
            <a:off x="17590565" y="7851196"/>
            <a:ext cx="4785042" cy="3872227"/>
          </a:xfrm>
          <a:prstGeom prst="round2DiagRect">
            <a:avLst>
              <a:gd name="adj1" fmla="val 0"/>
              <a:gd name="adj2" fmla="val 0"/>
            </a:avLst>
          </a:prstGeom>
        </p:spPr>
        <p:txBody>
          <a:bodyPr/>
          <a:lstStyle/>
          <a:p>
            <a:endParaRPr lang="en-US" dirty="0"/>
          </a:p>
        </p:txBody>
      </p:sp>
      <p:sp>
        <p:nvSpPr>
          <p:cNvPr id="14" name="Picture Placeholder 8"/>
          <p:cNvSpPr>
            <a:spLocks noGrp="1"/>
          </p:cNvSpPr>
          <p:nvPr>
            <p:ph type="pic" sz="quarter" idx="20"/>
          </p:nvPr>
        </p:nvSpPr>
        <p:spPr>
          <a:xfrm>
            <a:off x="12805523" y="7851197"/>
            <a:ext cx="4785042" cy="3872227"/>
          </a:xfrm>
          <a:prstGeom prst="round2DiagRect">
            <a:avLst>
              <a:gd name="adj1" fmla="val 0"/>
              <a:gd name="adj2" fmla="val 0"/>
            </a:avLst>
          </a:prstGeom>
        </p:spPr>
        <p:txBody>
          <a:bodyPr/>
          <a:lstStyle/>
          <a:p>
            <a:endParaRPr lang="en-US"/>
          </a:p>
        </p:txBody>
      </p:sp>
    </p:spTree>
    <p:extLst>
      <p:ext uri="{BB962C8B-B14F-4D97-AF65-F5344CB8AC3E}">
        <p14:creationId xmlns:p14="http://schemas.microsoft.com/office/powerpoint/2010/main" val="338307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50"/>
                                        <p:tgtEl>
                                          <p:spTgt spid="6">
                                            <p:txEl>
                                              <p:pRg st="0" end="0"/>
                                            </p:txEl>
                                          </p:spTgt>
                                        </p:tgtEl>
                                      </p:cBhvr>
                                    </p:animEffect>
                                  </p:childTnLst>
                                </p:cTn>
                              </p:par>
                            </p:childTnLst>
                          </p:cTn>
                        </p:par>
                        <p:par>
                          <p:cTn id="11" fill="hold">
                            <p:stCondLst>
                              <p:cond delay="750"/>
                            </p:stCondLst>
                            <p:childTnLst>
                              <p:par>
                                <p:cTn id="12" presetID="53" presetClass="entr" presetSubtype="528" fill="hold" grpId="0" nodeType="after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anim calcmode="lin" valueType="num">
                                      <p:cBhvr>
                                        <p:cTn id="17" dur="500" fill="hold"/>
                                        <p:tgtEl>
                                          <p:spTgt spid="8"/>
                                        </p:tgtEl>
                                        <p:attrNameLst>
                                          <p:attrName>ppt_x</p:attrName>
                                        </p:attrNameLst>
                                      </p:cBhvr>
                                      <p:tavLst>
                                        <p:tav tm="0">
                                          <p:val>
                                            <p:fltVal val="0.5"/>
                                          </p:val>
                                        </p:tav>
                                        <p:tav tm="100000">
                                          <p:val>
                                            <p:strVal val="#ppt_x"/>
                                          </p:val>
                                        </p:tav>
                                      </p:tavLst>
                                    </p:anim>
                                    <p:anim calcmode="lin" valueType="num">
                                      <p:cBhvr>
                                        <p:cTn id="18" dur="500" fill="hold"/>
                                        <p:tgtEl>
                                          <p:spTgt spid="8"/>
                                        </p:tgtEl>
                                        <p:attrNameLst>
                                          <p:attrName>ppt_y</p:attrName>
                                        </p:attrNameLst>
                                      </p:cBhvr>
                                      <p:tavLst>
                                        <p:tav tm="0">
                                          <p:val>
                                            <p:fltVal val="0.5"/>
                                          </p:val>
                                        </p:tav>
                                        <p:tav tm="100000">
                                          <p:val>
                                            <p:strVal val="#ppt_y"/>
                                          </p:val>
                                        </p:tav>
                                      </p:tavLst>
                                    </p:anim>
                                  </p:childTnLst>
                                </p:cTn>
                              </p:par>
                            </p:childTnLst>
                          </p:cTn>
                        </p:par>
                        <p:par>
                          <p:cTn id="19" fill="hold">
                            <p:stCondLst>
                              <p:cond delay="1250"/>
                            </p:stCondLst>
                            <p:childTnLst>
                              <p:par>
                                <p:cTn id="20" presetID="22" presetClass="entr" presetSubtype="2" fill="hold" grpId="0" nodeType="afterEffect" nodePh="1">
                                  <p:stCondLst>
                                    <p:cond delay="0"/>
                                  </p:stCondLst>
                                  <p:endCondLst>
                                    <p:cond evt="begin" delay="0">
                                      <p:tn val="20"/>
                                    </p:cond>
                                  </p:endCondLst>
                                  <p:childTnLst>
                                    <p:set>
                                      <p:cBhvr>
                                        <p:cTn id="21" dur="1" fill="hold">
                                          <p:stCondLst>
                                            <p:cond delay="0"/>
                                          </p:stCondLst>
                                        </p:cTn>
                                        <p:tgtEl>
                                          <p:spTgt spid="10"/>
                                        </p:tgtEl>
                                        <p:attrNameLst>
                                          <p:attrName>style.visibility</p:attrName>
                                        </p:attrNameLst>
                                      </p:cBhvr>
                                      <p:to>
                                        <p:strVal val="visible"/>
                                      </p:to>
                                    </p:set>
                                    <p:animEffect transition="in" filter="wipe(right)">
                                      <p:cBhvr>
                                        <p:cTn id="22" dur="500"/>
                                        <p:tgtEl>
                                          <p:spTgt spid="10"/>
                                        </p:tgtEl>
                                      </p:cBhvr>
                                    </p:animEffect>
                                  </p:childTnLst>
                                </p:cTn>
                              </p:par>
                            </p:childTnLst>
                          </p:cTn>
                        </p:par>
                        <p:par>
                          <p:cTn id="23" fill="hold">
                            <p:stCondLst>
                              <p:cond delay="1750"/>
                            </p:stCondLst>
                            <p:childTnLst>
                              <p:par>
                                <p:cTn id="24" presetID="53" presetClass="entr" presetSubtype="528" fill="hold" grpId="0" nodeType="afterEffect" nodePh="1">
                                  <p:stCondLst>
                                    <p:cond delay="0"/>
                                  </p:stCondLst>
                                  <p:endCondLst>
                                    <p:cond evt="begin" delay="0">
                                      <p:tn val="24"/>
                                    </p:cond>
                                  </p:end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anim calcmode="lin" valueType="num">
                                      <p:cBhvr>
                                        <p:cTn id="29" dur="500" fill="hold"/>
                                        <p:tgtEl>
                                          <p:spTgt spid="14"/>
                                        </p:tgtEl>
                                        <p:attrNameLst>
                                          <p:attrName>ppt_x</p:attrName>
                                        </p:attrNameLst>
                                      </p:cBhvr>
                                      <p:tavLst>
                                        <p:tav tm="0">
                                          <p:val>
                                            <p:fltVal val="0.5"/>
                                          </p:val>
                                        </p:tav>
                                        <p:tav tm="100000">
                                          <p:val>
                                            <p:strVal val="#ppt_x"/>
                                          </p:val>
                                        </p:tav>
                                      </p:tavLst>
                                    </p:anim>
                                    <p:anim calcmode="lin" valueType="num">
                                      <p:cBhvr>
                                        <p:cTn id="30" dur="500" fill="hold"/>
                                        <p:tgtEl>
                                          <p:spTgt spid="14"/>
                                        </p:tgtEl>
                                        <p:attrNameLst>
                                          <p:attrName>ppt_y</p:attrName>
                                        </p:attrNameLst>
                                      </p:cBhvr>
                                      <p:tavLst>
                                        <p:tav tm="0">
                                          <p:val>
                                            <p:fltVal val="0.5"/>
                                          </p:val>
                                        </p:tav>
                                        <p:tav tm="100000">
                                          <p:val>
                                            <p:strVal val="#ppt_y"/>
                                          </p:val>
                                        </p:tav>
                                      </p:tavLst>
                                    </p:anim>
                                  </p:childTnLst>
                                </p:cTn>
                              </p:par>
                            </p:childTnLst>
                          </p:cTn>
                        </p:par>
                        <p:par>
                          <p:cTn id="31" fill="hold">
                            <p:stCondLst>
                              <p:cond delay="2250"/>
                            </p:stCondLst>
                            <p:childTnLst>
                              <p:par>
                                <p:cTn id="32" presetID="22" presetClass="entr" presetSubtype="8" fill="hold" grpId="0" nodeType="afterEffect" nodePh="1">
                                  <p:stCondLst>
                                    <p:cond delay="0"/>
                                  </p:stCondLst>
                                  <p:endCondLst>
                                    <p:cond evt="begin" delay="0">
                                      <p:tn val="32"/>
                                    </p:cond>
                                  </p:end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7" grpId="0"/>
      <p:bldP spid="8" grpId="0"/>
      <p:bldP spid="10" grpId="0"/>
      <p:bldP spid="12" grpId="0"/>
      <p:bldP spid="14" grpId="0"/>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6"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7" name="TextBox 6"/>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8" name="Picture Placeholder 207"/>
          <p:cNvSpPr>
            <a:spLocks noGrp="1"/>
          </p:cNvSpPr>
          <p:nvPr>
            <p:ph type="pic" sz="quarter" idx="41"/>
          </p:nvPr>
        </p:nvSpPr>
        <p:spPr>
          <a:xfrm>
            <a:off x="14571238" y="7549801"/>
            <a:ext cx="3841595" cy="4060973"/>
          </a:xfrm>
          <a:prstGeom prst="ellipse">
            <a:avLst/>
          </a:prstGeom>
        </p:spPr>
        <p:txBody>
          <a:bodyPr/>
          <a:lstStyle/>
          <a:p>
            <a:endParaRPr lang="en-US" dirty="0"/>
          </a:p>
        </p:txBody>
      </p:sp>
      <p:sp>
        <p:nvSpPr>
          <p:cNvPr id="9" name="Picture Placeholder 207"/>
          <p:cNvSpPr>
            <a:spLocks noGrp="1"/>
          </p:cNvSpPr>
          <p:nvPr>
            <p:ph type="pic" sz="quarter" idx="46"/>
          </p:nvPr>
        </p:nvSpPr>
        <p:spPr>
          <a:xfrm>
            <a:off x="2138944" y="3447711"/>
            <a:ext cx="16273889" cy="4088385"/>
          </a:xfrm>
          <a:prstGeom prst="roundRect">
            <a:avLst>
              <a:gd name="adj" fmla="val 0"/>
            </a:avLst>
          </a:prstGeom>
        </p:spPr>
        <p:txBody>
          <a:bodyPr/>
          <a:lstStyle/>
          <a:p>
            <a:endParaRPr lang="en-US" dirty="0"/>
          </a:p>
        </p:txBody>
      </p:sp>
      <p:sp>
        <p:nvSpPr>
          <p:cNvPr id="10" name="Picture Placeholder 207"/>
          <p:cNvSpPr>
            <a:spLocks noGrp="1"/>
          </p:cNvSpPr>
          <p:nvPr>
            <p:ph type="pic" sz="quarter" idx="47"/>
          </p:nvPr>
        </p:nvSpPr>
        <p:spPr>
          <a:xfrm flipH="1">
            <a:off x="18412833" y="7549801"/>
            <a:ext cx="3841595" cy="4060973"/>
          </a:xfrm>
          <a:prstGeom prst="ellipse">
            <a:avLst/>
          </a:prstGeom>
        </p:spPr>
        <p:txBody>
          <a:bodyPr/>
          <a:lstStyle/>
          <a:p>
            <a:endParaRPr lang="en-US" dirty="0"/>
          </a:p>
        </p:txBody>
      </p:sp>
      <p:sp>
        <p:nvSpPr>
          <p:cNvPr id="11" name="Picture Placeholder 207"/>
          <p:cNvSpPr>
            <a:spLocks noGrp="1"/>
          </p:cNvSpPr>
          <p:nvPr>
            <p:ph type="pic" sz="quarter" idx="48"/>
          </p:nvPr>
        </p:nvSpPr>
        <p:spPr>
          <a:xfrm>
            <a:off x="18412833" y="3461416"/>
            <a:ext cx="3841595" cy="4060973"/>
          </a:xfrm>
          <a:prstGeom prst="ellipse">
            <a:avLst/>
          </a:prstGeom>
        </p:spPr>
        <p:txBody>
          <a:bodyPr/>
          <a:lstStyle/>
          <a:p>
            <a:endParaRPr lang="en-US" dirty="0"/>
          </a:p>
        </p:txBody>
      </p:sp>
    </p:spTree>
    <p:extLst>
      <p:ext uri="{BB962C8B-B14F-4D97-AF65-F5344CB8AC3E}">
        <p14:creationId xmlns:p14="http://schemas.microsoft.com/office/powerpoint/2010/main" val="153723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50"/>
                                        <p:tgtEl>
                                          <p:spTgt spid="6">
                                            <p:txEl>
                                              <p:pRg st="0" end="0"/>
                                            </p:txEl>
                                          </p:spTgt>
                                        </p:tgtEl>
                                      </p:cBhvr>
                                    </p:animEffect>
                                  </p:childTnLst>
                                </p:cTn>
                              </p:par>
                            </p:childTnLst>
                          </p:cTn>
                        </p:par>
                        <p:par>
                          <p:cTn id="11" fill="hold">
                            <p:stCondLst>
                              <p:cond delay="750"/>
                            </p:stCondLst>
                            <p:childTnLst>
                              <p:par>
                                <p:cTn id="12" presetID="2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childTnLst>
                          </p:cTn>
                        </p:par>
                        <p:par>
                          <p:cTn id="15" fill="hold">
                            <p:stCondLst>
                              <p:cond delay="1250"/>
                            </p:stCondLst>
                            <p:childTnLst>
                              <p:par>
                                <p:cTn id="16" presetID="22" presetClass="entr" presetSubtype="8" fill="hold" grpId="0" nodeType="afterEffect" nodePh="1">
                                  <p:stCondLst>
                                    <p:cond delay="0"/>
                                  </p:stCondLst>
                                  <p:endCondLst>
                                    <p:cond evt="begin" delay="0">
                                      <p:tn val="16"/>
                                    </p:cond>
                                  </p:end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par>
                          <p:cTn id="19" fill="hold">
                            <p:stCondLst>
                              <p:cond delay="1750"/>
                            </p:stCondLst>
                            <p:childTnLst>
                              <p:par>
                                <p:cTn id="20" presetID="22" presetClass="entr" presetSubtype="1" fill="hold" grpId="0" nodeType="afterEffect" nodePh="1">
                                  <p:stCondLst>
                                    <p:cond delay="0"/>
                                  </p:stCondLst>
                                  <p:endCondLst>
                                    <p:cond evt="begin" delay="0">
                                      <p:tn val="20"/>
                                    </p:cond>
                                  </p:endCondLst>
                                  <p:childTnLst>
                                    <p:set>
                                      <p:cBhvr>
                                        <p:cTn id="21" dur="1" fill="hold">
                                          <p:stCondLst>
                                            <p:cond delay="0"/>
                                          </p:stCondLst>
                                        </p:cTn>
                                        <p:tgtEl>
                                          <p:spTgt spid="10"/>
                                        </p:tgtEl>
                                        <p:attrNameLst>
                                          <p:attrName>style.visibility</p:attrName>
                                        </p:attrNameLst>
                                      </p:cBhvr>
                                      <p:to>
                                        <p:strVal val="visible"/>
                                      </p:to>
                                    </p:set>
                                    <p:animEffect transition="in" filter="wipe(up)">
                                      <p:cBhvr>
                                        <p:cTn id="22" dur="500"/>
                                        <p:tgtEl>
                                          <p:spTgt spid="10"/>
                                        </p:tgtEl>
                                      </p:cBhvr>
                                    </p:animEffect>
                                  </p:childTnLst>
                                </p:cTn>
                              </p:par>
                            </p:childTnLst>
                          </p:cTn>
                        </p:par>
                        <p:par>
                          <p:cTn id="23" fill="hold">
                            <p:stCondLst>
                              <p:cond delay="2250"/>
                            </p:stCondLst>
                            <p:childTnLst>
                              <p:par>
                                <p:cTn id="24" presetID="22" presetClass="entr" presetSubtype="2" fill="hold" grpId="0" nodeType="afterEffect" nodePh="1">
                                  <p:stCondLst>
                                    <p:cond delay="0"/>
                                  </p:stCondLst>
                                  <p:endCondLst>
                                    <p:cond evt="begin" delay="0">
                                      <p:tn val="24"/>
                                    </p:cond>
                                  </p:endCondLst>
                                  <p:childTnLst>
                                    <p:set>
                                      <p:cBhvr>
                                        <p:cTn id="25" dur="1" fill="hold">
                                          <p:stCondLst>
                                            <p:cond delay="0"/>
                                          </p:stCondLst>
                                        </p:cTn>
                                        <p:tgtEl>
                                          <p:spTgt spid="8"/>
                                        </p:tgtEl>
                                        <p:attrNameLst>
                                          <p:attrName>style.visibility</p:attrName>
                                        </p:attrNameLst>
                                      </p:cBhvr>
                                      <p:to>
                                        <p:strVal val="visible"/>
                                      </p:to>
                                    </p:set>
                                    <p:animEffect transition="in" filter="wipe(right)">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7" grpId="0"/>
      <p:bldP spid="8" grpId="0"/>
      <p:bldP spid="9" grpId="0"/>
      <p:bldP spid="10" grpId="0"/>
      <p:bldP spid="11" grpId="0"/>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4"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5" name="TextBox 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8" name="Picture Placeholder 24"/>
          <p:cNvSpPr>
            <a:spLocks noGrp="1"/>
          </p:cNvSpPr>
          <p:nvPr>
            <p:ph type="pic" sz="quarter" idx="11"/>
          </p:nvPr>
        </p:nvSpPr>
        <p:spPr>
          <a:xfrm>
            <a:off x="2204351" y="3298324"/>
            <a:ext cx="8466137" cy="8466138"/>
          </a:xfrm>
          <a:custGeom>
            <a:avLst/>
            <a:gdLst>
              <a:gd name="connsiteX0" fmla="*/ 4233069 w 8466137"/>
              <a:gd name="connsiteY0" fmla="*/ 3182891 h 8466138"/>
              <a:gd name="connsiteX1" fmla="*/ 5284053 w 8466137"/>
              <a:gd name="connsiteY1" fmla="*/ 4233069 h 8466138"/>
              <a:gd name="connsiteX2" fmla="*/ 4233069 w 8466137"/>
              <a:gd name="connsiteY2" fmla="*/ 5283247 h 8466138"/>
              <a:gd name="connsiteX3" fmla="*/ 3182082 w 8466137"/>
              <a:gd name="connsiteY3" fmla="*/ 4233069 h 8466138"/>
              <a:gd name="connsiteX4" fmla="*/ 4233069 w 8466137"/>
              <a:gd name="connsiteY4" fmla="*/ 3182891 h 8466138"/>
              <a:gd name="connsiteX5" fmla="*/ 4233069 w 8466137"/>
              <a:gd name="connsiteY5" fmla="*/ 2752140 h 8466138"/>
              <a:gd name="connsiteX6" fmla="*/ 2751002 w 8466137"/>
              <a:gd name="connsiteY6" fmla="*/ 4233068 h 8466138"/>
              <a:gd name="connsiteX7" fmla="*/ 4233069 w 8466137"/>
              <a:gd name="connsiteY7" fmla="*/ 5713996 h 8466138"/>
              <a:gd name="connsiteX8" fmla="*/ 5715137 w 8466137"/>
              <a:gd name="connsiteY8" fmla="*/ 4233068 h 8466138"/>
              <a:gd name="connsiteX9" fmla="*/ 4233069 w 8466137"/>
              <a:gd name="connsiteY9" fmla="*/ 2752140 h 8466138"/>
              <a:gd name="connsiteX10" fmla="*/ 4233069 w 8466137"/>
              <a:gd name="connsiteY10" fmla="*/ 0 h 8466138"/>
              <a:gd name="connsiteX11" fmla="*/ 8466137 w 8466137"/>
              <a:gd name="connsiteY11" fmla="*/ 4233069 h 8466138"/>
              <a:gd name="connsiteX12" fmla="*/ 4233069 w 8466137"/>
              <a:gd name="connsiteY12" fmla="*/ 8466138 h 8466138"/>
              <a:gd name="connsiteX13" fmla="*/ 0 w 8466137"/>
              <a:gd name="connsiteY13" fmla="*/ 4233069 h 8466138"/>
              <a:gd name="connsiteX14" fmla="*/ 4233069 w 8466137"/>
              <a:gd name="connsiteY14" fmla="*/ 0 h 846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66137" h="8466138">
                <a:moveTo>
                  <a:pt x="4233069" y="3182891"/>
                </a:moveTo>
                <a:cubicBezTo>
                  <a:pt x="4813513" y="3182891"/>
                  <a:pt x="5284053" y="3653072"/>
                  <a:pt x="5284053" y="4233069"/>
                </a:cubicBezTo>
                <a:cubicBezTo>
                  <a:pt x="5284053" y="4813066"/>
                  <a:pt x="4813513" y="5283247"/>
                  <a:pt x="4233069" y="5283247"/>
                </a:cubicBezTo>
                <a:cubicBezTo>
                  <a:pt x="3652624" y="5283247"/>
                  <a:pt x="3182082" y="4813066"/>
                  <a:pt x="3182082" y="4233069"/>
                </a:cubicBezTo>
                <a:cubicBezTo>
                  <a:pt x="3182082" y="3653072"/>
                  <a:pt x="3652624" y="3182891"/>
                  <a:pt x="4233069" y="3182891"/>
                </a:cubicBezTo>
                <a:close/>
                <a:moveTo>
                  <a:pt x="4233069" y="2752140"/>
                </a:moveTo>
                <a:cubicBezTo>
                  <a:pt x="3414546" y="2752140"/>
                  <a:pt x="2751002" y="3415174"/>
                  <a:pt x="2751002" y="4233068"/>
                </a:cubicBezTo>
                <a:cubicBezTo>
                  <a:pt x="2751002" y="5050962"/>
                  <a:pt x="3414546" y="5713996"/>
                  <a:pt x="4233069" y="5713996"/>
                </a:cubicBezTo>
                <a:cubicBezTo>
                  <a:pt x="5051593" y="5713996"/>
                  <a:pt x="5715137" y="5050962"/>
                  <a:pt x="5715137" y="4233068"/>
                </a:cubicBezTo>
                <a:cubicBezTo>
                  <a:pt x="5715137" y="3415174"/>
                  <a:pt x="5051593" y="2752140"/>
                  <a:pt x="4233069" y="2752140"/>
                </a:cubicBezTo>
                <a:close/>
                <a:moveTo>
                  <a:pt x="4233069" y="0"/>
                </a:moveTo>
                <a:cubicBezTo>
                  <a:pt x="6570929" y="0"/>
                  <a:pt x="8466137" y="1895210"/>
                  <a:pt x="8466137" y="4233069"/>
                </a:cubicBezTo>
                <a:cubicBezTo>
                  <a:pt x="8466137" y="6570928"/>
                  <a:pt x="6570929" y="8466138"/>
                  <a:pt x="4233069" y="8466138"/>
                </a:cubicBezTo>
                <a:cubicBezTo>
                  <a:pt x="1895210" y="8466138"/>
                  <a:pt x="0" y="6570928"/>
                  <a:pt x="0" y="4233069"/>
                </a:cubicBezTo>
                <a:cubicBezTo>
                  <a:pt x="0" y="1895210"/>
                  <a:pt x="1895210" y="0"/>
                  <a:pt x="4233069" y="0"/>
                </a:cubicBezTo>
                <a:close/>
              </a:path>
            </a:pathLst>
          </a:custGeom>
        </p:spPr>
        <p:txBody>
          <a:bodyPr wrap="square">
            <a:noAutofit/>
          </a:bodyPr>
          <a:lstStyle/>
          <a:p>
            <a:endParaRPr lang="en-US" dirty="0"/>
          </a:p>
        </p:txBody>
      </p:sp>
      <p:sp>
        <p:nvSpPr>
          <p:cNvPr id="9" name="Picture Placeholder 25"/>
          <p:cNvSpPr>
            <a:spLocks noGrp="1"/>
          </p:cNvSpPr>
          <p:nvPr>
            <p:ph type="pic" sz="quarter" idx="12"/>
          </p:nvPr>
        </p:nvSpPr>
        <p:spPr>
          <a:xfrm>
            <a:off x="8171794" y="7531393"/>
            <a:ext cx="4997388" cy="4997389"/>
          </a:xfrm>
          <a:custGeom>
            <a:avLst/>
            <a:gdLst>
              <a:gd name="connsiteX0" fmla="*/ 4233069 w 8466137"/>
              <a:gd name="connsiteY0" fmla="*/ 3182891 h 8466138"/>
              <a:gd name="connsiteX1" fmla="*/ 5284053 w 8466137"/>
              <a:gd name="connsiteY1" fmla="*/ 4233069 h 8466138"/>
              <a:gd name="connsiteX2" fmla="*/ 4233069 w 8466137"/>
              <a:gd name="connsiteY2" fmla="*/ 5283247 h 8466138"/>
              <a:gd name="connsiteX3" fmla="*/ 3182082 w 8466137"/>
              <a:gd name="connsiteY3" fmla="*/ 4233069 h 8466138"/>
              <a:gd name="connsiteX4" fmla="*/ 4233069 w 8466137"/>
              <a:gd name="connsiteY4" fmla="*/ 3182891 h 8466138"/>
              <a:gd name="connsiteX5" fmla="*/ 4233069 w 8466137"/>
              <a:gd name="connsiteY5" fmla="*/ 2752140 h 8466138"/>
              <a:gd name="connsiteX6" fmla="*/ 2751002 w 8466137"/>
              <a:gd name="connsiteY6" fmla="*/ 4233068 h 8466138"/>
              <a:gd name="connsiteX7" fmla="*/ 4233069 w 8466137"/>
              <a:gd name="connsiteY7" fmla="*/ 5713996 h 8466138"/>
              <a:gd name="connsiteX8" fmla="*/ 5715137 w 8466137"/>
              <a:gd name="connsiteY8" fmla="*/ 4233068 h 8466138"/>
              <a:gd name="connsiteX9" fmla="*/ 4233069 w 8466137"/>
              <a:gd name="connsiteY9" fmla="*/ 2752140 h 8466138"/>
              <a:gd name="connsiteX10" fmla="*/ 4233069 w 8466137"/>
              <a:gd name="connsiteY10" fmla="*/ 0 h 8466138"/>
              <a:gd name="connsiteX11" fmla="*/ 8466137 w 8466137"/>
              <a:gd name="connsiteY11" fmla="*/ 4233069 h 8466138"/>
              <a:gd name="connsiteX12" fmla="*/ 4233069 w 8466137"/>
              <a:gd name="connsiteY12" fmla="*/ 8466138 h 8466138"/>
              <a:gd name="connsiteX13" fmla="*/ 0 w 8466137"/>
              <a:gd name="connsiteY13" fmla="*/ 4233069 h 8466138"/>
              <a:gd name="connsiteX14" fmla="*/ 4233069 w 8466137"/>
              <a:gd name="connsiteY14" fmla="*/ 0 h 846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66137" h="8466138">
                <a:moveTo>
                  <a:pt x="4233069" y="3182891"/>
                </a:moveTo>
                <a:cubicBezTo>
                  <a:pt x="4813513" y="3182891"/>
                  <a:pt x="5284053" y="3653072"/>
                  <a:pt x="5284053" y="4233069"/>
                </a:cubicBezTo>
                <a:cubicBezTo>
                  <a:pt x="5284053" y="4813066"/>
                  <a:pt x="4813513" y="5283247"/>
                  <a:pt x="4233069" y="5283247"/>
                </a:cubicBezTo>
                <a:cubicBezTo>
                  <a:pt x="3652624" y="5283247"/>
                  <a:pt x="3182082" y="4813066"/>
                  <a:pt x="3182082" y="4233069"/>
                </a:cubicBezTo>
                <a:cubicBezTo>
                  <a:pt x="3182082" y="3653072"/>
                  <a:pt x="3652624" y="3182891"/>
                  <a:pt x="4233069" y="3182891"/>
                </a:cubicBezTo>
                <a:close/>
                <a:moveTo>
                  <a:pt x="4233069" y="2752140"/>
                </a:moveTo>
                <a:cubicBezTo>
                  <a:pt x="3414546" y="2752140"/>
                  <a:pt x="2751002" y="3415174"/>
                  <a:pt x="2751002" y="4233068"/>
                </a:cubicBezTo>
                <a:cubicBezTo>
                  <a:pt x="2751002" y="5050962"/>
                  <a:pt x="3414546" y="5713996"/>
                  <a:pt x="4233069" y="5713996"/>
                </a:cubicBezTo>
                <a:cubicBezTo>
                  <a:pt x="5051593" y="5713996"/>
                  <a:pt x="5715137" y="5050962"/>
                  <a:pt x="5715137" y="4233068"/>
                </a:cubicBezTo>
                <a:cubicBezTo>
                  <a:pt x="5715137" y="3415174"/>
                  <a:pt x="5051593" y="2752140"/>
                  <a:pt x="4233069" y="2752140"/>
                </a:cubicBezTo>
                <a:close/>
                <a:moveTo>
                  <a:pt x="4233069" y="0"/>
                </a:moveTo>
                <a:cubicBezTo>
                  <a:pt x="6570929" y="0"/>
                  <a:pt x="8466137" y="1895210"/>
                  <a:pt x="8466137" y="4233069"/>
                </a:cubicBezTo>
                <a:cubicBezTo>
                  <a:pt x="8466137" y="6570928"/>
                  <a:pt x="6570929" y="8466138"/>
                  <a:pt x="4233069" y="8466138"/>
                </a:cubicBezTo>
                <a:cubicBezTo>
                  <a:pt x="1895210" y="8466138"/>
                  <a:pt x="0" y="6570928"/>
                  <a:pt x="0" y="4233069"/>
                </a:cubicBezTo>
                <a:cubicBezTo>
                  <a:pt x="0" y="1895210"/>
                  <a:pt x="1895210" y="0"/>
                  <a:pt x="4233069" y="0"/>
                </a:cubicBezTo>
                <a:close/>
              </a:path>
            </a:pathLst>
          </a:custGeom>
        </p:spPr>
        <p:txBody>
          <a:bodyPr wrap="square">
            <a:noAutofit/>
          </a:bodyPr>
          <a:lstStyle/>
          <a:p>
            <a:endParaRPr lang="en-US" dirty="0"/>
          </a:p>
        </p:txBody>
      </p:sp>
    </p:spTree>
    <p:extLst>
      <p:ext uri="{BB962C8B-B14F-4D97-AF65-F5344CB8AC3E}">
        <p14:creationId xmlns:p14="http://schemas.microsoft.com/office/powerpoint/2010/main" val="3451457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50"/>
                                        <p:tgtEl>
                                          <p:spTgt spid="4">
                                            <p:txEl>
                                              <p:pRg st="0" end="0"/>
                                            </p:txEl>
                                          </p:spTgt>
                                        </p:tgtEl>
                                      </p:cBhvr>
                                    </p:animEffect>
                                  </p:childTnLst>
                                </p:cTn>
                              </p:par>
                            </p:childTnLst>
                          </p:cTn>
                        </p:par>
                        <p:par>
                          <p:cTn id="11" fill="hold">
                            <p:stCondLst>
                              <p:cond delay="750"/>
                            </p:stCondLst>
                            <p:childTnLst>
                              <p:par>
                                <p:cTn id="12" presetID="53" presetClass="entr" presetSubtype="528" fill="hold" grpId="0" nodeType="afterEffect" nodePh="1">
                                  <p:stCondLst>
                                    <p:cond delay="0"/>
                                  </p:stCondLst>
                                  <p:endCondLst>
                                    <p:cond evt="begin" delay="0">
                                      <p:tn val="12"/>
                                    </p:cond>
                                  </p:end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Effect transition="in" filter="fade">
                                      <p:cBhvr>
                                        <p:cTn id="16" dur="500"/>
                                        <p:tgtEl>
                                          <p:spTgt spid="9"/>
                                        </p:tgtEl>
                                      </p:cBhvr>
                                    </p:animEffect>
                                    <p:anim calcmode="lin" valueType="num">
                                      <p:cBhvr>
                                        <p:cTn id="17" dur="500" fill="hold"/>
                                        <p:tgtEl>
                                          <p:spTgt spid="9"/>
                                        </p:tgtEl>
                                        <p:attrNameLst>
                                          <p:attrName>ppt_x</p:attrName>
                                        </p:attrNameLst>
                                      </p:cBhvr>
                                      <p:tavLst>
                                        <p:tav tm="0">
                                          <p:val>
                                            <p:fltVal val="0.5"/>
                                          </p:val>
                                        </p:tav>
                                        <p:tav tm="100000">
                                          <p:val>
                                            <p:strVal val="#ppt_x"/>
                                          </p:val>
                                        </p:tav>
                                      </p:tavLst>
                                    </p:anim>
                                    <p:anim calcmode="lin" valueType="num">
                                      <p:cBhvr>
                                        <p:cTn id="18" dur="500" fill="hold"/>
                                        <p:tgtEl>
                                          <p:spTgt spid="9"/>
                                        </p:tgtEl>
                                        <p:attrNameLst>
                                          <p:attrName>ppt_y</p:attrName>
                                        </p:attrNameLst>
                                      </p:cBhvr>
                                      <p:tavLst>
                                        <p:tav tm="0">
                                          <p:val>
                                            <p:fltVal val="0.5"/>
                                          </p:val>
                                        </p:tav>
                                        <p:tav tm="100000">
                                          <p:val>
                                            <p:strVal val="#ppt_y"/>
                                          </p:val>
                                        </p:tav>
                                      </p:tavLst>
                                    </p:anim>
                                  </p:childTnLst>
                                </p:cTn>
                              </p:par>
                            </p:childTnLst>
                          </p:cTn>
                        </p:par>
                        <p:par>
                          <p:cTn id="19" fill="hold">
                            <p:stCondLst>
                              <p:cond delay="1250"/>
                            </p:stCondLst>
                            <p:childTnLst>
                              <p:par>
                                <p:cTn id="20" presetID="22" presetClass="entr" presetSubtype="2" fill="hold" grpId="0" nodeType="afterEffect" nodePh="1">
                                  <p:stCondLst>
                                    <p:cond delay="0"/>
                                  </p:stCondLst>
                                  <p:endCondLst>
                                    <p:cond evt="begin" delay="0">
                                      <p:tn val="20"/>
                                    </p:cond>
                                  </p:end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childTnLst>
                </p:cTn>
              </p:par>
            </p:tnLst>
          </p:tmpl>
        </p:tmplLst>
      </p:bldP>
      <p:bldP spid="5" grpId="0"/>
      <p:bldP spid="8" grpId="0"/>
      <p:bldP spid="9" grpId="0"/>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6" name="Round Same Side Corner Rectangle 25"/>
          <p:cNvSpPr/>
          <p:nvPr userDrawn="1"/>
        </p:nvSpPr>
        <p:spPr>
          <a:xfrm rot="5400000">
            <a:off x="9075556" y="6014087"/>
            <a:ext cx="2751091" cy="7176680"/>
          </a:xfrm>
          <a:prstGeom prst="round2SameRect">
            <a:avLst>
              <a:gd name="adj1" fmla="val 5000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7" name="Round Same Side Corner Rectangle 26"/>
          <p:cNvSpPr/>
          <p:nvPr userDrawn="1"/>
        </p:nvSpPr>
        <p:spPr>
          <a:xfrm rot="5400000">
            <a:off x="15071772" y="1318261"/>
            <a:ext cx="2751091" cy="7176680"/>
          </a:xfrm>
          <a:prstGeom prst="round2SameRect">
            <a:avLst>
              <a:gd name="adj1" fmla="val 5000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8" name="Oval 27"/>
          <p:cNvSpPr/>
          <p:nvPr userDrawn="1"/>
        </p:nvSpPr>
        <p:spPr>
          <a:xfrm>
            <a:off x="5095874" y="8160205"/>
            <a:ext cx="3533773" cy="3533773"/>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9" name="Oval 28"/>
          <p:cNvSpPr/>
          <p:nvPr userDrawn="1"/>
        </p:nvSpPr>
        <p:spPr>
          <a:xfrm>
            <a:off x="11092090" y="3464380"/>
            <a:ext cx="3533773" cy="3533773"/>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4" name="Round Same Side Corner Rectangle 23"/>
          <p:cNvSpPr/>
          <p:nvPr userDrawn="1"/>
        </p:nvSpPr>
        <p:spPr>
          <a:xfrm rot="5400000">
            <a:off x="5675131" y="1318261"/>
            <a:ext cx="2751091" cy="7176680"/>
          </a:xfrm>
          <a:prstGeom prst="round2SameRect">
            <a:avLst>
              <a:gd name="adj1" fmla="val 5000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5" name="Round Same Side Corner Rectangle 24"/>
          <p:cNvSpPr/>
          <p:nvPr userDrawn="1"/>
        </p:nvSpPr>
        <p:spPr>
          <a:xfrm rot="5400000">
            <a:off x="18472197" y="6014086"/>
            <a:ext cx="2751091" cy="7176680"/>
          </a:xfrm>
          <a:prstGeom prst="round2SameRect">
            <a:avLst>
              <a:gd name="adj1" fmla="val 5000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7" name="Picture Placeholder 6"/>
          <p:cNvSpPr>
            <a:spLocks noGrp="1"/>
          </p:cNvSpPr>
          <p:nvPr>
            <p:ph type="pic" sz="quarter" idx="10"/>
          </p:nvPr>
        </p:nvSpPr>
        <p:spPr>
          <a:xfrm>
            <a:off x="1762125" y="3531055"/>
            <a:ext cx="3400425" cy="3400425"/>
          </a:xfrm>
          <a:prstGeom prst="ellipse">
            <a:avLst/>
          </a:prstGeom>
        </p:spPr>
        <p:txBody>
          <a:bodyPr/>
          <a:lstStyle>
            <a:lvl1pPr marL="0" indent="0">
              <a:buNone/>
              <a:defRPr/>
            </a:lvl1pPr>
          </a:lstStyle>
          <a:p>
            <a:endParaRPr lang="id-ID" dirty="0"/>
          </a:p>
        </p:txBody>
      </p:sp>
      <p:sp>
        <p:nvSpPr>
          <p:cNvPr id="8" name="Picture Placeholder 6"/>
          <p:cNvSpPr>
            <a:spLocks noGrp="1"/>
          </p:cNvSpPr>
          <p:nvPr>
            <p:ph type="pic" sz="quarter" idx="11"/>
          </p:nvPr>
        </p:nvSpPr>
        <p:spPr>
          <a:xfrm>
            <a:off x="5162550" y="8226880"/>
            <a:ext cx="3400425" cy="3400425"/>
          </a:xfrm>
          <a:prstGeom prst="ellipse">
            <a:avLst/>
          </a:prstGeom>
        </p:spPr>
        <p:txBody>
          <a:bodyPr/>
          <a:lstStyle>
            <a:lvl1pPr marL="0" indent="0">
              <a:buNone/>
              <a:defRPr/>
            </a:lvl1pPr>
          </a:lstStyle>
          <a:p>
            <a:endParaRPr lang="id-ID" dirty="0"/>
          </a:p>
        </p:txBody>
      </p:sp>
      <p:sp>
        <p:nvSpPr>
          <p:cNvPr id="9" name="Picture Placeholder 6"/>
          <p:cNvSpPr>
            <a:spLocks noGrp="1"/>
          </p:cNvSpPr>
          <p:nvPr>
            <p:ph type="pic" sz="quarter" idx="12"/>
          </p:nvPr>
        </p:nvSpPr>
        <p:spPr>
          <a:xfrm>
            <a:off x="11158765" y="3531055"/>
            <a:ext cx="3400425" cy="3400425"/>
          </a:xfrm>
          <a:prstGeom prst="ellipse">
            <a:avLst/>
          </a:prstGeom>
        </p:spPr>
        <p:txBody>
          <a:bodyPr/>
          <a:lstStyle>
            <a:lvl1pPr marL="0" indent="0">
              <a:buNone/>
              <a:defRPr/>
            </a:lvl1pPr>
          </a:lstStyle>
          <a:p>
            <a:endParaRPr lang="id-ID" dirty="0"/>
          </a:p>
        </p:txBody>
      </p:sp>
      <p:sp>
        <p:nvSpPr>
          <p:cNvPr id="10" name="Picture Placeholder 6"/>
          <p:cNvSpPr>
            <a:spLocks noGrp="1"/>
          </p:cNvSpPr>
          <p:nvPr>
            <p:ph type="pic" sz="quarter" idx="13"/>
          </p:nvPr>
        </p:nvSpPr>
        <p:spPr>
          <a:xfrm>
            <a:off x="14559190" y="8226880"/>
            <a:ext cx="3400425" cy="3400425"/>
          </a:xfrm>
          <a:prstGeom prst="ellipse">
            <a:avLst/>
          </a:prstGeom>
        </p:spPr>
        <p:txBody>
          <a:bodyPr/>
          <a:lstStyle>
            <a:lvl1pPr marL="0" indent="0">
              <a:buNone/>
              <a:defRPr/>
            </a:lvl1pPr>
          </a:lstStyle>
          <a:p>
            <a:endParaRPr lang="id-ID" dirty="0"/>
          </a:p>
        </p:txBody>
      </p:sp>
      <p:sp>
        <p:nvSpPr>
          <p:cNvPr id="12" name="Text Placeholder 11"/>
          <p:cNvSpPr>
            <a:spLocks noGrp="1"/>
          </p:cNvSpPr>
          <p:nvPr>
            <p:ph type="body" sz="quarter" idx="14"/>
          </p:nvPr>
        </p:nvSpPr>
        <p:spPr>
          <a:xfrm>
            <a:off x="5881687" y="4678953"/>
            <a:ext cx="3971925" cy="2200275"/>
          </a:xfrm>
        </p:spPr>
        <p:txBody>
          <a:bodyPr anchor="t">
            <a:normAutofit/>
          </a:bodyPr>
          <a:lstStyle>
            <a:lvl1pPr marL="0" indent="0">
              <a:buNone/>
              <a:defRPr sz="2200">
                <a:latin typeface="+mn-lt"/>
                <a:ea typeface="Open Sans" panose="020B0606030504020204" pitchFamily="34" charset="0"/>
                <a:cs typeface="Open Sans" panose="020B0606030504020204" pitchFamily="34" charset="0"/>
              </a:defRPr>
            </a:lvl1pPr>
          </a:lstStyle>
          <a:p>
            <a:pPr lvl="0"/>
            <a:endParaRPr lang="id-ID" dirty="0"/>
          </a:p>
        </p:txBody>
      </p:sp>
      <p:sp>
        <p:nvSpPr>
          <p:cNvPr id="13" name="Text Placeholder 11"/>
          <p:cNvSpPr>
            <a:spLocks noGrp="1"/>
          </p:cNvSpPr>
          <p:nvPr>
            <p:ph type="body" sz="quarter" idx="15"/>
          </p:nvPr>
        </p:nvSpPr>
        <p:spPr>
          <a:xfrm>
            <a:off x="9282112" y="9374778"/>
            <a:ext cx="3971925" cy="2200275"/>
          </a:xfrm>
        </p:spPr>
        <p:txBody>
          <a:bodyPr anchor="t">
            <a:normAutofit/>
          </a:bodyPr>
          <a:lstStyle>
            <a:lvl1pPr marL="0" indent="0">
              <a:buNone/>
              <a:defRPr sz="2200">
                <a:latin typeface="+mn-lt"/>
                <a:ea typeface="Open Sans" panose="020B0606030504020204" pitchFamily="34" charset="0"/>
                <a:cs typeface="Open Sans" panose="020B0606030504020204" pitchFamily="34" charset="0"/>
              </a:defRPr>
            </a:lvl1pPr>
          </a:lstStyle>
          <a:p>
            <a:pPr lvl="0"/>
            <a:endParaRPr lang="id-ID" dirty="0"/>
          </a:p>
        </p:txBody>
      </p:sp>
      <p:sp>
        <p:nvSpPr>
          <p:cNvPr id="14" name="Text Placeholder 11"/>
          <p:cNvSpPr>
            <a:spLocks noGrp="1"/>
          </p:cNvSpPr>
          <p:nvPr>
            <p:ph type="body" sz="quarter" idx="16"/>
          </p:nvPr>
        </p:nvSpPr>
        <p:spPr>
          <a:xfrm>
            <a:off x="15278328" y="4678953"/>
            <a:ext cx="3971925" cy="2200275"/>
          </a:xfrm>
        </p:spPr>
        <p:txBody>
          <a:bodyPr anchor="t">
            <a:normAutofit/>
          </a:bodyPr>
          <a:lstStyle>
            <a:lvl1pPr marL="0" indent="0">
              <a:buNone/>
              <a:defRPr sz="2200">
                <a:latin typeface="+mn-lt"/>
                <a:ea typeface="Open Sans" panose="020B0606030504020204" pitchFamily="34" charset="0"/>
                <a:cs typeface="Open Sans" panose="020B0606030504020204" pitchFamily="34" charset="0"/>
              </a:defRPr>
            </a:lvl1pPr>
          </a:lstStyle>
          <a:p>
            <a:pPr lvl="0"/>
            <a:endParaRPr lang="id-ID" dirty="0"/>
          </a:p>
        </p:txBody>
      </p:sp>
      <p:sp>
        <p:nvSpPr>
          <p:cNvPr id="15" name="Text Placeholder 11"/>
          <p:cNvSpPr>
            <a:spLocks noGrp="1"/>
          </p:cNvSpPr>
          <p:nvPr>
            <p:ph type="body" sz="quarter" idx="17"/>
          </p:nvPr>
        </p:nvSpPr>
        <p:spPr>
          <a:xfrm>
            <a:off x="18678753" y="9374778"/>
            <a:ext cx="3971925" cy="2200275"/>
          </a:xfrm>
        </p:spPr>
        <p:txBody>
          <a:bodyPr anchor="t">
            <a:normAutofit/>
          </a:bodyPr>
          <a:lstStyle>
            <a:lvl1pPr marL="0" indent="0">
              <a:buNone/>
              <a:defRPr sz="2200">
                <a:latin typeface="+mn-lt"/>
                <a:ea typeface="Open Sans" panose="020B0606030504020204" pitchFamily="34" charset="0"/>
                <a:cs typeface="Open Sans" panose="020B0606030504020204" pitchFamily="34" charset="0"/>
              </a:defRPr>
            </a:lvl1pPr>
          </a:lstStyle>
          <a:p>
            <a:pPr lvl="0"/>
            <a:endParaRPr lang="id-ID" dirty="0"/>
          </a:p>
        </p:txBody>
      </p:sp>
      <p:sp>
        <p:nvSpPr>
          <p:cNvPr id="16" name="Text Placeholder 11"/>
          <p:cNvSpPr>
            <a:spLocks noGrp="1"/>
          </p:cNvSpPr>
          <p:nvPr>
            <p:ph type="body" sz="quarter" idx="18"/>
          </p:nvPr>
        </p:nvSpPr>
        <p:spPr>
          <a:xfrm>
            <a:off x="5881686" y="3609433"/>
            <a:ext cx="3971925" cy="904875"/>
          </a:xfrm>
        </p:spPr>
        <p:txBody>
          <a:bodyPr anchor="b">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17" name="Text Placeholder 11"/>
          <p:cNvSpPr>
            <a:spLocks noGrp="1"/>
          </p:cNvSpPr>
          <p:nvPr>
            <p:ph type="body" sz="quarter" idx="19"/>
          </p:nvPr>
        </p:nvSpPr>
        <p:spPr>
          <a:xfrm>
            <a:off x="15278327" y="3609432"/>
            <a:ext cx="3971925" cy="904875"/>
          </a:xfrm>
        </p:spPr>
        <p:txBody>
          <a:bodyPr anchor="b">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18" name="Text Placeholder 11"/>
          <p:cNvSpPr>
            <a:spLocks noGrp="1"/>
          </p:cNvSpPr>
          <p:nvPr>
            <p:ph type="body" sz="quarter" idx="20"/>
          </p:nvPr>
        </p:nvSpPr>
        <p:spPr>
          <a:xfrm>
            <a:off x="9282112" y="8305258"/>
            <a:ext cx="3971925" cy="904875"/>
          </a:xfrm>
        </p:spPr>
        <p:txBody>
          <a:bodyPr anchor="b">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19" name="Text Placeholder 11"/>
          <p:cNvSpPr>
            <a:spLocks noGrp="1"/>
          </p:cNvSpPr>
          <p:nvPr>
            <p:ph type="body" sz="quarter" idx="21"/>
          </p:nvPr>
        </p:nvSpPr>
        <p:spPr>
          <a:xfrm>
            <a:off x="18678752" y="8305258"/>
            <a:ext cx="3971925" cy="904875"/>
          </a:xfrm>
        </p:spPr>
        <p:txBody>
          <a:bodyPr anchor="b">
            <a:normAutofit/>
          </a:bodyPr>
          <a:lstStyle>
            <a:lvl1pPr marL="0" indent="0">
              <a:buNone/>
              <a:defRPr sz="2400">
                <a:latin typeface="+mn-lt"/>
                <a:ea typeface="Open Sans" panose="020B0606030504020204" pitchFamily="34" charset="0"/>
                <a:cs typeface="Open Sans" panose="020B0606030504020204" pitchFamily="34" charset="0"/>
              </a:defRPr>
            </a:lvl1pPr>
          </a:lstStyle>
          <a:p>
            <a:pPr lvl="0"/>
            <a:endParaRPr lang="id-ID" dirty="0"/>
          </a:p>
        </p:txBody>
      </p:sp>
      <p:sp>
        <p:nvSpPr>
          <p:cNvPr id="20" name="Text Placeholder 12"/>
          <p:cNvSpPr>
            <a:spLocks noGrp="1"/>
          </p:cNvSpPr>
          <p:nvPr>
            <p:ph type="body" sz="quarter" idx="22"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21" name="TextBox 2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
        <p:nvSpPr>
          <p:cNvPr id="22" name="Oval 21"/>
          <p:cNvSpPr/>
          <p:nvPr userDrawn="1"/>
        </p:nvSpPr>
        <p:spPr>
          <a:xfrm>
            <a:off x="1695336" y="3464380"/>
            <a:ext cx="3533773" cy="3533773"/>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
        <p:nvSpPr>
          <p:cNvPr id="23" name="Oval 22"/>
          <p:cNvSpPr/>
          <p:nvPr userDrawn="1"/>
        </p:nvSpPr>
        <p:spPr>
          <a:xfrm>
            <a:off x="14492515" y="8160204"/>
            <a:ext cx="3533773" cy="3533773"/>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a:p>
        </p:txBody>
      </p:sp>
    </p:spTree>
    <p:extLst>
      <p:ext uri="{BB962C8B-B14F-4D97-AF65-F5344CB8AC3E}">
        <p14:creationId xmlns:p14="http://schemas.microsoft.com/office/powerpoint/2010/main" val="335632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xEl>
                                              <p:pRg st="0" end="0"/>
                                            </p:txEl>
                                          </p:spTgt>
                                        </p:tgtEl>
                                        <p:attrNameLst>
                                          <p:attrName>style.visibility</p:attrName>
                                        </p:attrNameLst>
                                      </p:cBhvr>
                                      <p:to>
                                        <p:strVal val="visible"/>
                                      </p:to>
                                    </p:set>
                                    <p:animEffect transition="in" filter="fade">
                                      <p:cBhvr>
                                        <p:cTn id="10" dur="750"/>
                                        <p:tgtEl>
                                          <p:spTgt spid="20">
                                            <p:txEl>
                                              <p:pRg st="0" end="0"/>
                                            </p:txEl>
                                          </p:spTgt>
                                        </p:tgtEl>
                                      </p:cBhvr>
                                    </p:animEffect>
                                  </p:childTnLst>
                                </p:cTn>
                              </p:par>
                            </p:childTnLst>
                          </p:cTn>
                        </p:par>
                        <p:par>
                          <p:cTn id="11" fill="hold">
                            <p:stCondLst>
                              <p:cond delay="750"/>
                            </p:stCondLst>
                            <p:childTnLst>
                              <p:par>
                                <p:cTn id="12" presetID="21" presetClass="entr" presetSubtype="1" fill="hold" grpId="0" nodeType="after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wheel(1)">
                                      <p:cBhvr>
                                        <p:cTn id="14" dur="1250"/>
                                        <p:tgtEl>
                                          <p:spTgt spid="7"/>
                                        </p:tgtEl>
                                      </p:cBhvr>
                                    </p:animEffect>
                                  </p:childTnLst>
                                </p:cTn>
                              </p:par>
                              <p:par>
                                <p:cTn id="15" presetID="21" presetClass="entr" presetSubtype="1" fill="hold" grpId="0" nodeType="withEffect" nodePh="1">
                                  <p:stCondLst>
                                    <p:cond delay="0"/>
                                  </p:stCondLst>
                                  <p:endCondLst>
                                    <p:cond evt="begin" delay="0">
                                      <p:tn val="15"/>
                                    </p:cond>
                                  </p:endCondLst>
                                  <p:childTnLst>
                                    <p:set>
                                      <p:cBhvr>
                                        <p:cTn id="16" dur="1" fill="hold">
                                          <p:stCondLst>
                                            <p:cond delay="0"/>
                                          </p:stCondLst>
                                        </p:cTn>
                                        <p:tgtEl>
                                          <p:spTgt spid="10"/>
                                        </p:tgtEl>
                                        <p:attrNameLst>
                                          <p:attrName>style.visibility</p:attrName>
                                        </p:attrNameLst>
                                      </p:cBhvr>
                                      <p:to>
                                        <p:strVal val="visible"/>
                                      </p:to>
                                    </p:set>
                                    <p:animEffect transition="in" filter="wheel(1)">
                                      <p:cBhvr>
                                        <p:cTn id="17" dur="1250"/>
                                        <p:tgtEl>
                                          <p:spTgt spid="10"/>
                                        </p:tgtEl>
                                      </p:cBhvr>
                                    </p:animEffect>
                                  </p:childTnLst>
                                </p:cTn>
                              </p:par>
                              <p:par>
                                <p:cTn id="18" presetID="21" presetClass="entr" presetSubtype="1"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heel(1)">
                                      <p:cBhvr>
                                        <p:cTn id="20" dur="1250"/>
                                        <p:tgtEl>
                                          <p:spTgt spid="22"/>
                                        </p:tgtEl>
                                      </p:cBhvr>
                                    </p:animEffect>
                                  </p:childTnLst>
                                </p:cTn>
                              </p:par>
                              <p:par>
                                <p:cTn id="21" presetID="21" presetClass="entr" presetSubtype="1"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heel(1)">
                                      <p:cBhvr>
                                        <p:cTn id="23" dur="1250"/>
                                        <p:tgtEl>
                                          <p:spTgt spid="23"/>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wipe(left)">
                                      <p:cBhvr>
                                        <p:cTn id="30" dur="500"/>
                                        <p:tgtEl>
                                          <p:spTgt spid="25"/>
                                        </p:tgtEl>
                                      </p:cBhvr>
                                    </p:animEffect>
                                  </p:childTnLst>
                                </p:cTn>
                              </p:par>
                            </p:childTnLst>
                          </p:cTn>
                        </p:par>
                        <p:par>
                          <p:cTn id="31" fill="hold">
                            <p:stCondLst>
                              <p:cond delay="2500"/>
                            </p:stCondLst>
                            <p:childTnLst>
                              <p:par>
                                <p:cTn id="32" presetID="10" presetClass="entr" presetSubtype="0" fill="hold" grpId="0" nodeType="afterEffect" nodePh="1">
                                  <p:stCondLst>
                                    <p:cond delay="0"/>
                                  </p:stCondLst>
                                  <p:endCondLst>
                                    <p:cond evt="begin" delay="0">
                                      <p:tn val="32"/>
                                    </p:cond>
                                  </p:endCondLst>
                                  <p:childTnLst>
                                    <p:set>
                                      <p:cBhvr>
                                        <p:cTn id="33" dur="1" fill="hold">
                                          <p:stCondLst>
                                            <p:cond delay="0"/>
                                          </p:stCondLst>
                                        </p:cTn>
                                        <p:tgtEl>
                                          <p:spTgt spid="16">
                                            <p:txEl>
                                              <p:pRg st="0" end="0"/>
                                            </p:txEl>
                                          </p:spTgt>
                                        </p:tgtEl>
                                        <p:attrNameLst>
                                          <p:attrName>style.visibility</p:attrName>
                                        </p:attrNameLst>
                                      </p:cBhvr>
                                      <p:to>
                                        <p:strVal val="visible"/>
                                      </p:to>
                                    </p:set>
                                    <p:animEffect transition="in" filter="fade">
                                      <p:cBhvr>
                                        <p:cTn id="34" dur="500"/>
                                        <p:tgtEl>
                                          <p:spTgt spid="16">
                                            <p:txEl>
                                              <p:pRg st="0" end="0"/>
                                            </p:txEl>
                                          </p:spTgt>
                                        </p:tgtEl>
                                      </p:cBhvr>
                                    </p:animEffect>
                                  </p:childTnLst>
                                </p:cTn>
                              </p:par>
                              <p:par>
                                <p:cTn id="35" presetID="10" presetClass="entr" presetSubtype="0" fill="hold" grpId="0" nodeType="withEffect" nodePh="1">
                                  <p:stCondLst>
                                    <p:cond delay="0"/>
                                  </p:stCondLst>
                                  <p:endCondLst>
                                    <p:cond evt="begin" delay="0">
                                      <p:tn val="35"/>
                                    </p:cond>
                                  </p:endCondLst>
                                  <p:childTnLst>
                                    <p:set>
                                      <p:cBhvr>
                                        <p:cTn id="36" dur="1" fill="hold">
                                          <p:stCondLst>
                                            <p:cond delay="0"/>
                                          </p:stCondLst>
                                        </p:cTn>
                                        <p:tgtEl>
                                          <p:spTgt spid="12">
                                            <p:txEl>
                                              <p:pRg st="0" end="0"/>
                                            </p:txEl>
                                          </p:spTgt>
                                        </p:tgtEl>
                                        <p:attrNameLst>
                                          <p:attrName>style.visibility</p:attrName>
                                        </p:attrNameLst>
                                      </p:cBhvr>
                                      <p:to>
                                        <p:strVal val="visible"/>
                                      </p:to>
                                    </p:set>
                                    <p:animEffect transition="in" filter="fade">
                                      <p:cBhvr>
                                        <p:cTn id="37" dur="500"/>
                                        <p:tgtEl>
                                          <p:spTgt spid="12">
                                            <p:txEl>
                                              <p:pRg st="0" end="0"/>
                                            </p:txEl>
                                          </p:spTgt>
                                        </p:tgtEl>
                                      </p:cBhvr>
                                    </p:animEffect>
                                  </p:childTnLst>
                                </p:cTn>
                              </p:par>
                              <p:par>
                                <p:cTn id="38" presetID="10" presetClass="entr" presetSubtype="0" fill="hold" grpId="0" nodeType="withEffect" nodePh="1">
                                  <p:stCondLst>
                                    <p:cond delay="0"/>
                                  </p:stCondLst>
                                  <p:endCondLst>
                                    <p:cond evt="begin" delay="0">
                                      <p:tn val="38"/>
                                    </p:cond>
                                  </p:end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fade">
                                      <p:cBhvr>
                                        <p:cTn id="40" dur="500"/>
                                        <p:tgtEl>
                                          <p:spTgt spid="19">
                                            <p:txEl>
                                              <p:pRg st="0" end="0"/>
                                            </p:txEl>
                                          </p:spTgt>
                                        </p:tgtEl>
                                      </p:cBhvr>
                                    </p:animEffect>
                                  </p:childTnLst>
                                </p:cTn>
                              </p:par>
                              <p:par>
                                <p:cTn id="41" presetID="10" presetClass="entr" presetSubtype="0" fill="hold" grpId="0" nodeType="withEffect" nodePh="1">
                                  <p:stCondLst>
                                    <p:cond delay="0"/>
                                  </p:stCondLst>
                                  <p:endCondLst>
                                    <p:cond evt="begin" delay="0">
                                      <p:tn val="41"/>
                                    </p:cond>
                                  </p:endCondLst>
                                  <p:childTnLst>
                                    <p:set>
                                      <p:cBhvr>
                                        <p:cTn id="42" dur="1" fill="hold">
                                          <p:stCondLst>
                                            <p:cond delay="0"/>
                                          </p:stCondLst>
                                        </p:cTn>
                                        <p:tgtEl>
                                          <p:spTgt spid="15">
                                            <p:txEl>
                                              <p:pRg st="0" end="0"/>
                                            </p:txEl>
                                          </p:spTgt>
                                        </p:tgtEl>
                                        <p:attrNameLst>
                                          <p:attrName>style.visibility</p:attrName>
                                        </p:attrNameLst>
                                      </p:cBhvr>
                                      <p:to>
                                        <p:strVal val="visible"/>
                                      </p:to>
                                    </p:set>
                                    <p:animEffect transition="in" filter="fade">
                                      <p:cBhvr>
                                        <p:cTn id="43" dur="500"/>
                                        <p:tgtEl>
                                          <p:spTgt spid="15">
                                            <p:txEl>
                                              <p:pRg st="0" end="0"/>
                                            </p:txEl>
                                          </p:spTgt>
                                        </p:tgtEl>
                                      </p:cBhvr>
                                    </p:animEffect>
                                  </p:childTnLst>
                                </p:cTn>
                              </p:par>
                            </p:childTnLst>
                          </p:cTn>
                        </p:par>
                        <p:par>
                          <p:cTn id="44" fill="hold">
                            <p:stCondLst>
                              <p:cond delay="3000"/>
                            </p:stCondLst>
                            <p:childTnLst>
                              <p:par>
                                <p:cTn id="45" presetID="21" presetClass="entr" presetSubtype="1"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heel(1)">
                                      <p:cBhvr>
                                        <p:cTn id="47" dur="1250"/>
                                        <p:tgtEl>
                                          <p:spTgt spid="28"/>
                                        </p:tgtEl>
                                      </p:cBhvr>
                                    </p:animEffect>
                                  </p:childTnLst>
                                </p:cTn>
                              </p:par>
                              <p:par>
                                <p:cTn id="48" presetID="21" presetClass="entr" presetSubtype="1" fill="hold" grpId="0" nodeType="withEffect" nodePh="1">
                                  <p:stCondLst>
                                    <p:cond delay="0"/>
                                  </p:stCondLst>
                                  <p:endCondLst>
                                    <p:cond evt="begin" delay="0">
                                      <p:tn val="48"/>
                                    </p:cond>
                                  </p:endCondLst>
                                  <p:childTnLst>
                                    <p:set>
                                      <p:cBhvr>
                                        <p:cTn id="49" dur="1" fill="hold">
                                          <p:stCondLst>
                                            <p:cond delay="0"/>
                                          </p:stCondLst>
                                        </p:cTn>
                                        <p:tgtEl>
                                          <p:spTgt spid="8"/>
                                        </p:tgtEl>
                                        <p:attrNameLst>
                                          <p:attrName>style.visibility</p:attrName>
                                        </p:attrNameLst>
                                      </p:cBhvr>
                                      <p:to>
                                        <p:strVal val="visible"/>
                                      </p:to>
                                    </p:set>
                                    <p:animEffect transition="in" filter="wheel(1)">
                                      <p:cBhvr>
                                        <p:cTn id="50" dur="1250"/>
                                        <p:tgtEl>
                                          <p:spTgt spid="8"/>
                                        </p:tgtEl>
                                      </p:cBhvr>
                                    </p:animEffect>
                                  </p:childTnLst>
                                </p:cTn>
                              </p:par>
                              <p:par>
                                <p:cTn id="51" presetID="21" presetClass="entr" presetSubtype="1" fill="hold" grpId="0" nodeType="with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wheel(1)">
                                      <p:cBhvr>
                                        <p:cTn id="53" dur="1250"/>
                                        <p:tgtEl>
                                          <p:spTgt spid="29"/>
                                        </p:tgtEl>
                                      </p:cBhvr>
                                    </p:animEffect>
                                  </p:childTnLst>
                                </p:cTn>
                              </p:par>
                              <p:par>
                                <p:cTn id="54" presetID="21" presetClass="entr" presetSubtype="1" fill="hold" grpId="0" nodeType="withEffect" nodePh="1">
                                  <p:stCondLst>
                                    <p:cond delay="0"/>
                                  </p:stCondLst>
                                  <p:endCondLst>
                                    <p:cond evt="begin" delay="0">
                                      <p:tn val="54"/>
                                    </p:cond>
                                  </p:endCondLst>
                                  <p:childTnLst>
                                    <p:set>
                                      <p:cBhvr>
                                        <p:cTn id="55" dur="1" fill="hold">
                                          <p:stCondLst>
                                            <p:cond delay="0"/>
                                          </p:stCondLst>
                                        </p:cTn>
                                        <p:tgtEl>
                                          <p:spTgt spid="9"/>
                                        </p:tgtEl>
                                        <p:attrNameLst>
                                          <p:attrName>style.visibility</p:attrName>
                                        </p:attrNameLst>
                                      </p:cBhvr>
                                      <p:to>
                                        <p:strVal val="visible"/>
                                      </p:to>
                                    </p:set>
                                    <p:animEffect transition="in" filter="wheel(1)">
                                      <p:cBhvr>
                                        <p:cTn id="56" dur="1250"/>
                                        <p:tgtEl>
                                          <p:spTgt spid="9"/>
                                        </p:tgtEl>
                                      </p:cBhvr>
                                    </p:animEffect>
                                  </p:childTnLst>
                                </p:cTn>
                              </p:par>
                            </p:childTnLst>
                          </p:cTn>
                        </p:par>
                        <p:par>
                          <p:cTn id="57" fill="hold">
                            <p:stCondLst>
                              <p:cond delay="4250"/>
                            </p:stCondLst>
                            <p:childTnLst>
                              <p:par>
                                <p:cTn id="58" presetID="22" presetClass="entr" presetSubtype="8" fill="hold" grpId="0" nodeType="after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wipe(left)">
                                      <p:cBhvr>
                                        <p:cTn id="60" dur="500"/>
                                        <p:tgtEl>
                                          <p:spTgt spid="27"/>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left)">
                                      <p:cBhvr>
                                        <p:cTn id="63" dur="500"/>
                                        <p:tgtEl>
                                          <p:spTgt spid="26"/>
                                        </p:tgtEl>
                                      </p:cBhvr>
                                    </p:animEffect>
                                  </p:childTnLst>
                                </p:cTn>
                              </p:par>
                            </p:childTnLst>
                          </p:cTn>
                        </p:par>
                        <p:par>
                          <p:cTn id="64" fill="hold">
                            <p:stCondLst>
                              <p:cond delay="4750"/>
                            </p:stCondLst>
                            <p:childTnLst>
                              <p:par>
                                <p:cTn id="65" presetID="10" presetClass="entr" presetSubtype="0" fill="hold" grpId="0" nodeType="afterEffect" nodePh="1">
                                  <p:stCondLst>
                                    <p:cond delay="0"/>
                                  </p:stCondLst>
                                  <p:endCondLst>
                                    <p:cond evt="begin" delay="0">
                                      <p:tn val="65"/>
                                    </p:cond>
                                  </p:endCondLst>
                                  <p:childTnLst>
                                    <p:set>
                                      <p:cBhvr>
                                        <p:cTn id="66" dur="1" fill="hold">
                                          <p:stCondLst>
                                            <p:cond delay="0"/>
                                          </p:stCondLst>
                                        </p:cTn>
                                        <p:tgtEl>
                                          <p:spTgt spid="14">
                                            <p:txEl>
                                              <p:pRg st="0" end="0"/>
                                            </p:txEl>
                                          </p:spTgt>
                                        </p:tgtEl>
                                        <p:attrNameLst>
                                          <p:attrName>style.visibility</p:attrName>
                                        </p:attrNameLst>
                                      </p:cBhvr>
                                      <p:to>
                                        <p:strVal val="visible"/>
                                      </p:to>
                                    </p:set>
                                    <p:animEffect transition="in" filter="fade">
                                      <p:cBhvr>
                                        <p:cTn id="67" dur="500"/>
                                        <p:tgtEl>
                                          <p:spTgt spid="14">
                                            <p:txEl>
                                              <p:pRg st="0" end="0"/>
                                            </p:txEl>
                                          </p:spTgt>
                                        </p:tgtEl>
                                      </p:cBhvr>
                                    </p:animEffect>
                                  </p:childTnLst>
                                </p:cTn>
                              </p:par>
                              <p:par>
                                <p:cTn id="68" presetID="10" presetClass="entr" presetSubtype="0" fill="hold" grpId="0" nodeType="withEffect" nodePh="1">
                                  <p:stCondLst>
                                    <p:cond delay="0"/>
                                  </p:stCondLst>
                                  <p:endCondLst>
                                    <p:cond evt="begin" delay="0">
                                      <p:tn val="68"/>
                                    </p:cond>
                                  </p:endCondLst>
                                  <p:childTnLst>
                                    <p:set>
                                      <p:cBhvr>
                                        <p:cTn id="69" dur="1" fill="hold">
                                          <p:stCondLst>
                                            <p:cond delay="0"/>
                                          </p:stCondLst>
                                        </p:cTn>
                                        <p:tgtEl>
                                          <p:spTgt spid="17">
                                            <p:txEl>
                                              <p:pRg st="0" end="0"/>
                                            </p:txEl>
                                          </p:spTgt>
                                        </p:tgtEl>
                                        <p:attrNameLst>
                                          <p:attrName>style.visibility</p:attrName>
                                        </p:attrNameLst>
                                      </p:cBhvr>
                                      <p:to>
                                        <p:strVal val="visible"/>
                                      </p:to>
                                    </p:set>
                                    <p:animEffect transition="in" filter="fade">
                                      <p:cBhvr>
                                        <p:cTn id="70" dur="500"/>
                                        <p:tgtEl>
                                          <p:spTgt spid="17">
                                            <p:txEl>
                                              <p:pRg st="0" end="0"/>
                                            </p:txEl>
                                          </p:spTgt>
                                        </p:tgtEl>
                                      </p:cBhvr>
                                    </p:animEffect>
                                  </p:childTnLst>
                                </p:cTn>
                              </p:par>
                              <p:par>
                                <p:cTn id="71" presetID="10" presetClass="entr" presetSubtype="0" fill="hold" grpId="0" nodeType="withEffect" nodePh="1">
                                  <p:stCondLst>
                                    <p:cond delay="0"/>
                                  </p:stCondLst>
                                  <p:endCondLst>
                                    <p:cond evt="begin" delay="0">
                                      <p:tn val="71"/>
                                    </p:cond>
                                  </p:endCondLst>
                                  <p:childTnLst>
                                    <p:set>
                                      <p:cBhvr>
                                        <p:cTn id="72" dur="1" fill="hold">
                                          <p:stCondLst>
                                            <p:cond delay="0"/>
                                          </p:stCondLst>
                                        </p:cTn>
                                        <p:tgtEl>
                                          <p:spTgt spid="18">
                                            <p:txEl>
                                              <p:pRg st="0" end="0"/>
                                            </p:txEl>
                                          </p:spTgt>
                                        </p:tgtEl>
                                        <p:attrNameLst>
                                          <p:attrName>style.visibility</p:attrName>
                                        </p:attrNameLst>
                                      </p:cBhvr>
                                      <p:to>
                                        <p:strVal val="visible"/>
                                      </p:to>
                                    </p:set>
                                    <p:animEffect transition="in" filter="fade">
                                      <p:cBhvr>
                                        <p:cTn id="73" dur="500"/>
                                        <p:tgtEl>
                                          <p:spTgt spid="18">
                                            <p:txEl>
                                              <p:pRg st="0" end="0"/>
                                            </p:txEl>
                                          </p:spTgt>
                                        </p:tgtEl>
                                      </p:cBhvr>
                                    </p:animEffect>
                                  </p:childTnLst>
                                </p:cTn>
                              </p:par>
                              <p:par>
                                <p:cTn id="74" presetID="10" presetClass="entr" presetSubtype="0" fill="hold" grpId="0" nodeType="withEffect" nodePh="1">
                                  <p:stCondLst>
                                    <p:cond delay="0"/>
                                  </p:stCondLst>
                                  <p:endCondLst>
                                    <p:cond evt="begin" delay="0">
                                      <p:tn val="74"/>
                                    </p:cond>
                                  </p:endCondLst>
                                  <p:childTnLst>
                                    <p:set>
                                      <p:cBhvr>
                                        <p:cTn id="75" dur="1" fill="hold">
                                          <p:stCondLst>
                                            <p:cond delay="0"/>
                                          </p:stCondLst>
                                        </p:cTn>
                                        <p:tgtEl>
                                          <p:spTgt spid="13">
                                            <p:txEl>
                                              <p:pRg st="0" end="0"/>
                                            </p:txEl>
                                          </p:spTgt>
                                        </p:tgtEl>
                                        <p:attrNameLst>
                                          <p:attrName>style.visibility</p:attrName>
                                        </p:attrNameLst>
                                      </p:cBhvr>
                                      <p:to>
                                        <p:strVal val="visible"/>
                                      </p:to>
                                    </p:set>
                                    <p:animEffect transition="in" filter="fade">
                                      <p:cBhvr>
                                        <p:cTn id="76"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24" grpId="0" animBg="1"/>
      <p:bldP spid="25" grpId="0" animBg="1"/>
      <p:bldP spid="7" grpId="0"/>
      <p:bldP spid="8" grpId="0"/>
      <p:bldP spid="9" grpId="0"/>
      <p:bldP spid="10" grpId="0"/>
      <p:bldP spid="12"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4"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7"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10" presetClass="entr" presetSubtype="0" fill="hold" nodeType="withEffect" nodePh="1">
                  <p:stCondLst>
                    <p:cond delay="0"/>
                  </p:stCondLst>
                  <p:endCondLst>
                    <p:cond delay="0"/>
                  </p:end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21" grpId="0"/>
      <p:bldP spid="22" grpId="0" animBg="1"/>
      <p:bldP spid="23"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14" name="Round Same Side Corner Rectangle 13"/>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Picture Placeholder 6"/>
          <p:cNvSpPr>
            <a:spLocks noGrp="1"/>
          </p:cNvSpPr>
          <p:nvPr>
            <p:ph type="pic" sz="quarter" idx="10"/>
          </p:nvPr>
        </p:nvSpPr>
        <p:spPr>
          <a:xfrm>
            <a:off x="0" y="0"/>
            <a:ext cx="15988937" cy="13716000"/>
          </a:xfrm>
        </p:spPr>
        <p:txBody>
          <a:bodyPr/>
          <a:lstStyle/>
          <a:p>
            <a:endParaRPr lang="id-ID"/>
          </a:p>
        </p:txBody>
      </p:sp>
      <p:sp>
        <p:nvSpPr>
          <p:cNvPr id="9" name="Text Placeholder 8"/>
          <p:cNvSpPr>
            <a:spLocks noGrp="1"/>
          </p:cNvSpPr>
          <p:nvPr>
            <p:ph type="body" sz="quarter" idx="11"/>
          </p:nvPr>
        </p:nvSpPr>
        <p:spPr>
          <a:xfrm>
            <a:off x="16916400" y="9686925"/>
            <a:ext cx="5857875" cy="2600325"/>
          </a:xfrm>
        </p:spPr>
        <p:txBody>
          <a:bodyPr>
            <a:normAutofit/>
          </a:bodyPr>
          <a:lstStyle>
            <a:lvl1pPr marL="0" indent="0">
              <a:buNone/>
              <a:defRPr sz="2800">
                <a:latin typeface="+mn-lt"/>
                <a:ea typeface="Open Sans" panose="020B0606030504020204" pitchFamily="34" charset="0"/>
                <a:cs typeface="Open Sans" panose="020B0606030504020204" pitchFamily="34" charset="0"/>
              </a:defRPr>
            </a:lvl1pPr>
          </a:lstStyle>
          <a:p>
            <a:pPr lvl="0"/>
            <a:endParaRPr lang="id-ID" dirty="0"/>
          </a:p>
        </p:txBody>
      </p:sp>
      <p:sp>
        <p:nvSpPr>
          <p:cNvPr id="10" name="Text Placeholder 8"/>
          <p:cNvSpPr>
            <a:spLocks noGrp="1"/>
          </p:cNvSpPr>
          <p:nvPr>
            <p:ph type="body" sz="quarter" idx="12"/>
          </p:nvPr>
        </p:nvSpPr>
        <p:spPr>
          <a:xfrm>
            <a:off x="16916400" y="2062163"/>
            <a:ext cx="5857875" cy="1562100"/>
          </a:xfrm>
        </p:spPr>
        <p:txBody>
          <a:bodyPr anchor="ctr">
            <a:normAutofit/>
          </a:bodyPr>
          <a:lstStyle>
            <a:lvl1pPr marL="0" indent="0">
              <a:buNone/>
              <a:defRPr sz="3600">
                <a:latin typeface="+mn-lt"/>
                <a:ea typeface="Open Sans" panose="020B0606030504020204" pitchFamily="34" charset="0"/>
                <a:cs typeface="Open Sans" panose="020B0606030504020204" pitchFamily="34" charset="0"/>
              </a:defRPr>
            </a:lvl1pPr>
          </a:lstStyle>
          <a:p>
            <a:pPr lvl="0"/>
            <a:endParaRPr lang="id-ID" dirty="0"/>
          </a:p>
        </p:txBody>
      </p:sp>
      <p:sp>
        <p:nvSpPr>
          <p:cNvPr id="11" name="Text Placeholder 8"/>
          <p:cNvSpPr>
            <a:spLocks noGrp="1"/>
          </p:cNvSpPr>
          <p:nvPr>
            <p:ph type="body" sz="quarter" idx="13"/>
          </p:nvPr>
        </p:nvSpPr>
        <p:spPr>
          <a:xfrm>
            <a:off x="16916399" y="7972425"/>
            <a:ext cx="5857875" cy="1257300"/>
          </a:xfrm>
        </p:spPr>
        <p:txBody>
          <a:bodyPr anchor="ctr">
            <a:normAutofit/>
          </a:bodyPr>
          <a:lstStyle>
            <a:lvl1pPr marL="0" indent="0">
              <a:buNone/>
              <a:defRPr sz="4000">
                <a:latin typeface="+mn-lt"/>
                <a:ea typeface="Open Sans" panose="020B0606030504020204" pitchFamily="34" charset="0"/>
                <a:cs typeface="Open Sans" panose="020B0606030504020204" pitchFamily="34" charset="0"/>
              </a:defRPr>
            </a:lvl1pPr>
          </a:lstStyle>
          <a:p>
            <a:pPr lvl="0"/>
            <a:endParaRPr lang="id-ID" dirty="0"/>
          </a:p>
        </p:txBody>
      </p:sp>
      <p:sp>
        <p:nvSpPr>
          <p:cNvPr id="12" name="Text Placeholder 8"/>
          <p:cNvSpPr>
            <a:spLocks noGrp="1"/>
          </p:cNvSpPr>
          <p:nvPr>
            <p:ph type="body" sz="quarter" idx="14"/>
          </p:nvPr>
        </p:nvSpPr>
        <p:spPr>
          <a:xfrm>
            <a:off x="16916399" y="3652838"/>
            <a:ext cx="5857875" cy="2600325"/>
          </a:xfrm>
        </p:spPr>
        <p:txBody>
          <a:bodyPr anchor="t">
            <a:normAutofit/>
          </a:bodyPr>
          <a:lstStyle>
            <a:lvl1pPr marL="0" indent="0">
              <a:buNone/>
              <a:defRPr sz="6000" spc="300">
                <a:latin typeface="+mn-lt"/>
                <a:ea typeface="Open Sans" panose="020B0606030504020204" pitchFamily="34" charset="0"/>
                <a:cs typeface="Open Sans" panose="020B0606030504020204" pitchFamily="34" charset="0"/>
              </a:defRPr>
            </a:lvl1pPr>
          </a:lstStyle>
          <a:p>
            <a:pPr lvl="0"/>
            <a:endParaRPr lang="id-ID" dirty="0"/>
          </a:p>
        </p:txBody>
      </p:sp>
      <p:sp>
        <p:nvSpPr>
          <p:cNvPr id="13" name="TextBox 12"/>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pPr algn="ctr"/>
              <a:t>‹#›</a:t>
            </a:fld>
            <a:endParaRPr lang="id-ID" sz="2000" b="0" dirty="0">
              <a:solidFill>
                <a:srgbClr val="194274"/>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22271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250"/>
                                        <p:tgtEl>
                                          <p:spTgt spid="14"/>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750"/>
                            </p:stCondLst>
                            <p:childTnLst>
                              <p:par>
                                <p:cTn id="13" presetID="22" presetClass="entr" presetSubtype="2" fill="hold" grpId="0" nodeType="afterEffect" nodePh="1">
                                  <p:stCondLst>
                                    <p:cond delay="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Effect transition="in" filter="wipe(right)">
                                      <p:cBhvr>
                                        <p:cTn id="1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7" grpId="0"/>
      <p:bldP spid="13" grpId="0"/>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C446C-3EAA-4666-B3F9-6C239B2B6672}"/>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04A6E6E8-F16A-4B25-8338-FBCE9B29D97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AFCA4116-02A0-4EA6-BD8C-2A93CC94CAE6}"/>
              </a:ext>
            </a:extLst>
          </p:cNvPr>
          <p:cNvSpPr>
            <a:spLocks noGrp="1"/>
          </p:cNvSpPr>
          <p:nvPr>
            <p:ph type="dt" sz="half" idx="10"/>
          </p:nvPr>
        </p:nvSpPr>
        <p:spPr/>
        <p:txBody>
          <a:bodyPr/>
          <a:lstStyle/>
          <a:p>
            <a:fld id="{7611EB0A-73C9-4B79-BE35-DC5D067E5425}" type="datetimeFigureOut">
              <a:rPr lang="it-IT" smtClean="0"/>
              <a:t>12/10/2017</a:t>
            </a:fld>
            <a:endParaRPr lang="it-IT"/>
          </a:p>
        </p:txBody>
      </p:sp>
      <p:sp>
        <p:nvSpPr>
          <p:cNvPr id="5" name="Footer Placeholder 4">
            <a:extLst>
              <a:ext uri="{FF2B5EF4-FFF2-40B4-BE49-F238E27FC236}">
                <a16:creationId xmlns:a16="http://schemas.microsoft.com/office/drawing/2014/main" id="{0B9BF4CD-BB00-4C8B-A996-914536DE4D9C}"/>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649C5D69-7BBE-40A3-B324-EEE593FCBF5E}"/>
              </a:ext>
            </a:extLst>
          </p:cNvPr>
          <p:cNvSpPr>
            <a:spLocks noGrp="1"/>
          </p:cNvSpPr>
          <p:nvPr>
            <p:ph type="sldNum" sz="quarter" idx="12"/>
          </p:nvPr>
        </p:nvSpPr>
        <p:spPr/>
        <p:txBody>
          <a:bodyPr/>
          <a:lstStyle/>
          <a:p>
            <a:fld id="{30656AAC-0BAC-400D-9C81-1FB688AAF770}" type="slidenum">
              <a:rPr lang="it-IT" smtClean="0"/>
              <a:t>‹#›</a:t>
            </a:fld>
            <a:endParaRPr lang="it-IT"/>
          </a:p>
        </p:txBody>
      </p:sp>
    </p:spTree>
    <p:extLst>
      <p:ext uri="{BB962C8B-B14F-4D97-AF65-F5344CB8AC3E}">
        <p14:creationId xmlns:p14="http://schemas.microsoft.com/office/powerpoint/2010/main" val="17525549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0943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C869AA56-919F-403F-88BC-F1349F9415B8}" type="datetime1">
              <a:rPr lang="id-ID" smtClean="0"/>
              <a:t>12/10/2017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2498874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o we are">
    <p:spTree>
      <p:nvGrpSpPr>
        <p:cNvPr id="1" name=""/>
        <p:cNvGrpSpPr/>
        <p:nvPr/>
      </p:nvGrpSpPr>
      <p:grpSpPr>
        <a:xfrm>
          <a:off x="0" y="0"/>
          <a:ext cx="0" cy="0"/>
          <a:chOff x="0" y="0"/>
          <a:chExt cx="0" cy="0"/>
        </a:xfrm>
      </p:grpSpPr>
      <p:sp>
        <p:nvSpPr>
          <p:cNvPr id="11" name="Text Placeholder 10"/>
          <p:cNvSpPr>
            <a:spLocks noGrp="1"/>
          </p:cNvSpPr>
          <p:nvPr>
            <p:ph type="body" sz="quarter" idx="18"/>
          </p:nvPr>
        </p:nvSpPr>
        <p:spPr>
          <a:xfrm>
            <a:off x="12192001" y="9364934"/>
            <a:ext cx="9726612" cy="2739211"/>
          </a:xfrm>
          <a:prstGeom prst="rect">
            <a:avLst/>
          </a:prstGeom>
        </p:spPr>
        <p:txBody>
          <a:bodyPr/>
          <a:lstStyle>
            <a:lvl1pPr marL="0" indent="0">
              <a:buNone/>
              <a:defRPr>
                <a:solidFill>
                  <a:schemeClr val="tx1"/>
                </a:solidFill>
              </a:defRPr>
            </a:lvl1pPr>
          </a:lstStyle>
          <a:p>
            <a:pPr lvl="0"/>
            <a:endParaRPr lang="id-ID" dirty="0"/>
          </a:p>
        </p:txBody>
      </p:sp>
      <p:sp>
        <p:nvSpPr>
          <p:cNvPr id="9" name="Text Placeholder 8"/>
          <p:cNvSpPr>
            <a:spLocks noGrp="1"/>
          </p:cNvSpPr>
          <p:nvPr>
            <p:ph type="body" sz="quarter" idx="17"/>
          </p:nvPr>
        </p:nvSpPr>
        <p:spPr>
          <a:xfrm>
            <a:off x="3480989" y="9688391"/>
            <a:ext cx="6426201" cy="2080910"/>
          </a:xfrm>
          <a:prstGeom prst="rect">
            <a:avLst/>
          </a:prstGeom>
        </p:spPr>
        <p:txBody>
          <a:bodyPr anchor="ctr"/>
          <a:lstStyle>
            <a:lvl1pPr marL="0" indent="0" algn="ctr">
              <a:buNone/>
              <a:defRPr>
                <a:solidFill>
                  <a:schemeClr val="tx1"/>
                </a:solidFill>
              </a:defRPr>
            </a:lvl1pPr>
          </a:lstStyle>
          <a:p>
            <a:pPr lvl="0"/>
            <a:endParaRPr lang="id-ID" dirty="0"/>
          </a:p>
        </p:txBody>
      </p:sp>
      <p:sp>
        <p:nvSpPr>
          <p:cNvPr id="8" name="Picture Placeholder 7"/>
          <p:cNvSpPr>
            <a:spLocks noGrp="1"/>
          </p:cNvSpPr>
          <p:nvPr>
            <p:ph type="pic" sz="quarter" idx="10"/>
          </p:nvPr>
        </p:nvSpPr>
        <p:spPr>
          <a:xfrm>
            <a:off x="0" y="2421924"/>
            <a:ext cx="24384000" cy="6400800"/>
          </a:xfrm>
          <a:prstGeom prst="rect">
            <a:avLst/>
          </a:prstGeom>
          <a:noFill/>
        </p:spPr>
        <p:txBody>
          <a:bodyPr/>
          <a:lstStyle/>
          <a:p>
            <a:endParaRPr lang="id-ID"/>
          </a:p>
        </p:txBody>
      </p:sp>
      <p:sp>
        <p:nvSpPr>
          <p:cNvPr id="3"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2" name="TextBox 11"/>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59090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50"/>
                                        <p:tgtEl>
                                          <p:spTgt spid="3">
                                            <p:txEl>
                                              <p:pRg st="0" end="0"/>
                                            </p:txEl>
                                          </p:spTgt>
                                        </p:tgtEl>
                                      </p:cBhvr>
                                    </p:animEffect>
                                  </p:childTnLst>
                                </p:cTn>
                              </p:par>
                            </p:childTnLst>
                          </p:cTn>
                        </p:par>
                        <p:par>
                          <p:cTn id="11" fill="hold">
                            <p:stCondLst>
                              <p:cond delay="750"/>
                            </p:stCondLst>
                            <p:childTnLst>
                              <p:par>
                                <p:cTn id="12" presetID="22" presetClass="entr" presetSubtype="8" fill="hold" grpId="0" nodeType="after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12" grpId="0"/>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5"/>
            <a:ext cx="21031200" cy="5705475"/>
          </a:xfrm>
        </p:spPr>
        <p:txBody>
          <a:bodyPr anchor="b"/>
          <a:lstStyle>
            <a:lvl1pPr>
              <a:defRPr sz="6000"/>
            </a:lvl1pPr>
          </a:lstStyle>
          <a:p>
            <a:r>
              <a:rPr lang="en-US"/>
              <a:t>Click to edit Master title style</a:t>
            </a:r>
            <a:endParaRPr lang="id-ID"/>
          </a:p>
        </p:txBody>
      </p:sp>
      <p:sp>
        <p:nvSpPr>
          <p:cNvPr id="3" name="Text Placeholder 2"/>
          <p:cNvSpPr>
            <a:spLocks noGrp="1"/>
          </p:cNvSpPr>
          <p:nvPr>
            <p:ph type="body" idx="1"/>
          </p:nvPr>
        </p:nvSpPr>
        <p:spPr>
          <a:xfrm>
            <a:off x="1663700" y="9178925"/>
            <a:ext cx="21031200" cy="30003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167E5C-4A73-4E03-AAC7-8F49AF550ED2}" type="datetime1">
              <a:rPr lang="id-ID" smtClean="0"/>
              <a:t>12/10/2017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242091656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1676400" y="3651250"/>
            <a:ext cx="10439400" cy="8702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p:cNvSpPr>
            <a:spLocks noGrp="1"/>
          </p:cNvSpPr>
          <p:nvPr>
            <p:ph sz="half" idx="2"/>
          </p:nvPr>
        </p:nvSpPr>
        <p:spPr>
          <a:xfrm>
            <a:off x="12268200" y="3651250"/>
            <a:ext cx="10439400" cy="8702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p:cNvSpPr>
            <a:spLocks noGrp="1"/>
          </p:cNvSpPr>
          <p:nvPr>
            <p:ph type="dt" sz="half" idx="10"/>
          </p:nvPr>
        </p:nvSpPr>
        <p:spPr/>
        <p:txBody>
          <a:bodyPr/>
          <a:lstStyle/>
          <a:p>
            <a:fld id="{3F37285B-4B4D-411E-BCD3-D519A6022439}" type="datetime1">
              <a:rPr lang="id-ID" smtClean="0"/>
              <a:t>12/10/2017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321767807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5" y="730250"/>
            <a:ext cx="21031200" cy="2651125"/>
          </a:xfrm>
        </p:spPr>
        <p:txBody>
          <a:bodyPr/>
          <a:lstStyle/>
          <a:p>
            <a:r>
              <a:rPr lang="en-US"/>
              <a:t>Click to edit Master title style</a:t>
            </a:r>
            <a:endParaRPr lang="id-ID"/>
          </a:p>
        </p:txBody>
      </p:sp>
      <p:sp>
        <p:nvSpPr>
          <p:cNvPr id="3" name="Text Placeholder 2"/>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79575" y="5010150"/>
            <a:ext cx="103155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2344400" y="5010150"/>
            <a:ext cx="103663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p:cNvSpPr>
            <a:spLocks noGrp="1"/>
          </p:cNvSpPr>
          <p:nvPr>
            <p:ph type="dt" sz="half" idx="10"/>
          </p:nvPr>
        </p:nvSpPr>
        <p:spPr/>
        <p:txBody>
          <a:bodyPr/>
          <a:lstStyle/>
          <a:p>
            <a:fld id="{1CF5FA26-A21A-4E8D-88D5-01F553E0C7BE}" type="datetime1">
              <a:rPr lang="id-ID" smtClean="0"/>
              <a:t>12/10/2017</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93500057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0D739348-F8EA-4801-B3C2-055EAEEADBC6}" type="datetime1">
              <a:rPr lang="id-ID" smtClean="0"/>
              <a:t>12/10/2017</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419070142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558E6E-CEC5-49AA-9415-567C520B44B0}" type="datetime1">
              <a:rPr lang="id-ID" smtClean="0"/>
              <a:t>12/10/2017</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55136551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id-ID"/>
          </a:p>
        </p:txBody>
      </p:sp>
      <p:sp>
        <p:nvSpPr>
          <p:cNvPr id="3" name="Content Placeholder 2"/>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1960D1-BFC4-40DE-BF83-2231777A3EE5}" type="datetime1">
              <a:rPr lang="id-ID" smtClean="0"/>
              <a:t>12/10/2017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233740994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id-ID"/>
          </a:p>
        </p:txBody>
      </p:sp>
      <p:sp>
        <p:nvSpPr>
          <p:cNvPr id="3" name="Picture Placeholder 2"/>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831C90F-16A6-4DA9-A8C7-5683331A6640}" type="datetime1">
              <a:rPr lang="id-ID" smtClean="0"/>
              <a:t>12/10/2017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21136871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902CB506-A95A-446F-98C3-897716A94F96}" type="datetime1">
              <a:rPr lang="id-ID" smtClean="0"/>
              <a:t>12/10/2017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288926901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5"/>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1676400" y="730250"/>
            <a:ext cx="15621000" cy="11623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A5BF4CF8-E559-4BD6-AC36-28FADE207FBB}" type="datetime1">
              <a:rPr lang="id-ID" smtClean="0"/>
              <a:t>12/10/2017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039059E7-FCE1-4FC1-B45E-E71DE5F415F1}" type="slidenum">
              <a:rPr lang="id-ID" smtClean="0"/>
              <a:t>‹#›</a:t>
            </a:fld>
            <a:endParaRPr lang="id-ID"/>
          </a:p>
        </p:txBody>
      </p:sp>
    </p:spTree>
    <p:extLst>
      <p:ext uri="{BB962C8B-B14F-4D97-AF65-F5344CB8AC3E}">
        <p14:creationId xmlns:p14="http://schemas.microsoft.com/office/powerpoint/2010/main" val="4184890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ho we are 2">
    <p:spTree>
      <p:nvGrpSpPr>
        <p:cNvPr id="1" name=""/>
        <p:cNvGrpSpPr/>
        <p:nvPr/>
      </p:nvGrpSpPr>
      <p:grpSpPr>
        <a:xfrm>
          <a:off x="0" y="0"/>
          <a:ext cx="0" cy="0"/>
          <a:chOff x="0" y="0"/>
          <a:chExt cx="0" cy="0"/>
        </a:xfrm>
      </p:grpSpPr>
      <p:sp>
        <p:nvSpPr>
          <p:cNvPr id="10" name="Text Placeholder 8"/>
          <p:cNvSpPr>
            <a:spLocks noGrp="1"/>
          </p:cNvSpPr>
          <p:nvPr>
            <p:ph type="body" sz="quarter" idx="18"/>
          </p:nvPr>
        </p:nvSpPr>
        <p:spPr>
          <a:xfrm>
            <a:off x="12650788" y="9176448"/>
            <a:ext cx="9267825" cy="2739210"/>
          </a:xfrm>
          <a:prstGeom prst="rect">
            <a:avLst/>
          </a:prstGeom>
        </p:spPr>
        <p:txBody>
          <a:bodyPr/>
          <a:lstStyle>
            <a:lvl1pPr marL="0" indent="0">
              <a:buNone/>
              <a:defRPr>
                <a:solidFill>
                  <a:schemeClr val="tx1"/>
                </a:solidFill>
              </a:defRPr>
            </a:lvl1pPr>
          </a:lstStyle>
          <a:p>
            <a:pPr lvl="0"/>
            <a:endParaRPr lang="id-ID" dirty="0"/>
          </a:p>
        </p:txBody>
      </p:sp>
      <p:sp>
        <p:nvSpPr>
          <p:cNvPr id="9" name="Text Placeholder 8"/>
          <p:cNvSpPr>
            <a:spLocks noGrp="1"/>
          </p:cNvSpPr>
          <p:nvPr>
            <p:ph type="body" sz="quarter" idx="17"/>
          </p:nvPr>
        </p:nvSpPr>
        <p:spPr>
          <a:xfrm>
            <a:off x="2465387" y="9176448"/>
            <a:ext cx="9267825" cy="2739210"/>
          </a:xfrm>
          <a:prstGeom prst="rect">
            <a:avLst/>
          </a:prstGeom>
        </p:spPr>
        <p:txBody>
          <a:bodyPr/>
          <a:lstStyle>
            <a:lvl1pPr marL="0" indent="0">
              <a:buNone/>
              <a:defRPr>
                <a:solidFill>
                  <a:schemeClr val="tx1"/>
                </a:solidFill>
              </a:defRPr>
            </a:lvl1pPr>
          </a:lstStyle>
          <a:p>
            <a:pPr lvl="0"/>
            <a:endParaRPr lang="id-ID" dirty="0"/>
          </a:p>
        </p:txBody>
      </p:sp>
      <p:sp>
        <p:nvSpPr>
          <p:cNvPr id="8" name="Picture Placeholder 7"/>
          <p:cNvSpPr>
            <a:spLocks noGrp="1"/>
          </p:cNvSpPr>
          <p:nvPr>
            <p:ph type="pic" sz="quarter" idx="10"/>
          </p:nvPr>
        </p:nvSpPr>
        <p:spPr>
          <a:xfrm>
            <a:off x="0" y="2421924"/>
            <a:ext cx="24384000" cy="6400800"/>
          </a:xfrm>
          <a:prstGeom prst="rect">
            <a:avLst/>
          </a:prstGeom>
          <a:noFill/>
        </p:spPr>
        <p:txBody>
          <a:bodyPr/>
          <a:lstStyle/>
          <a:p>
            <a:endParaRPr lang="id-ID"/>
          </a:p>
        </p:txBody>
      </p:sp>
      <p:sp>
        <p:nvSpPr>
          <p:cNvPr id="3" name="Text Placeholder 12"/>
          <p:cNvSpPr>
            <a:spLocks noGrp="1"/>
          </p:cNvSpPr>
          <p:nvPr>
            <p:ph type="body" sz="quarter" idx="15" hasCustomPrompt="1"/>
          </p:nvPr>
        </p:nvSpPr>
        <p:spPr>
          <a:xfrm>
            <a:off x="5486460" y="2"/>
            <a:ext cx="13411080"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1" name="TextBox 10"/>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608248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5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11"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ho we are 3">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12081164" cy="13716000"/>
          </a:xfrm>
          <a:prstGeom prst="rect">
            <a:avLst/>
          </a:prstGeom>
          <a:noFill/>
        </p:spPr>
        <p:txBody>
          <a:bodyPr/>
          <a:lstStyle/>
          <a:p>
            <a:endParaRPr lang="id-ID" dirty="0"/>
          </a:p>
        </p:txBody>
      </p:sp>
      <p:sp>
        <p:nvSpPr>
          <p:cNvPr id="19" name="Text Placeholder 8"/>
          <p:cNvSpPr>
            <a:spLocks noGrp="1"/>
          </p:cNvSpPr>
          <p:nvPr>
            <p:ph type="body" sz="quarter" idx="21"/>
          </p:nvPr>
        </p:nvSpPr>
        <p:spPr>
          <a:xfrm>
            <a:off x="13446514" y="9619286"/>
            <a:ext cx="8778486" cy="1938992"/>
          </a:xfrm>
          <a:prstGeom prst="rect">
            <a:avLst/>
          </a:prstGeom>
        </p:spPr>
        <p:txBody>
          <a:bodyPr/>
          <a:lstStyle>
            <a:lvl1pPr marL="0" indent="0">
              <a:buNone/>
              <a:defRPr>
                <a:solidFill>
                  <a:schemeClr val="tx1"/>
                </a:solidFill>
              </a:defRPr>
            </a:lvl1pPr>
          </a:lstStyle>
          <a:p>
            <a:pPr lvl="0"/>
            <a:endParaRPr lang="id-ID" dirty="0"/>
          </a:p>
        </p:txBody>
      </p:sp>
      <p:sp>
        <p:nvSpPr>
          <p:cNvPr id="18" name="Text Placeholder 8"/>
          <p:cNvSpPr>
            <a:spLocks noGrp="1"/>
          </p:cNvSpPr>
          <p:nvPr>
            <p:ph type="body" sz="quarter" idx="20"/>
          </p:nvPr>
        </p:nvSpPr>
        <p:spPr>
          <a:xfrm>
            <a:off x="13446514" y="7286623"/>
            <a:ext cx="8778486" cy="1938992"/>
          </a:xfrm>
          <a:prstGeom prst="rect">
            <a:avLst/>
          </a:prstGeom>
        </p:spPr>
        <p:txBody>
          <a:bodyPr/>
          <a:lstStyle>
            <a:lvl1pPr marL="0" indent="0">
              <a:buNone/>
              <a:defRPr>
                <a:solidFill>
                  <a:schemeClr val="tx1"/>
                </a:solidFill>
              </a:defRPr>
            </a:lvl1pPr>
          </a:lstStyle>
          <a:p>
            <a:pPr lvl="0"/>
            <a:endParaRPr lang="id-ID" dirty="0"/>
          </a:p>
        </p:txBody>
      </p:sp>
      <p:sp>
        <p:nvSpPr>
          <p:cNvPr id="17" name="Text Placeholder 8"/>
          <p:cNvSpPr>
            <a:spLocks noGrp="1"/>
          </p:cNvSpPr>
          <p:nvPr>
            <p:ph type="body" sz="quarter" idx="19"/>
          </p:nvPr>
        </p:nvSpPr>
        <p:spPr>
          <a:xfrm>
            <a:off x="13446514" y="4953960"/>
            <a:ext cx="8778486" cy="1938992"/>
          </a:xfrm>
          <a:prstGeom prst="rect">
            <a:avLst/>
          </a:prstGeom>
        </p:spPr>
        <p:txBody>
          <a:bodyPr/>
          <a:lstStyle>
            <a:lvl1pPr marL="0" indent="0">
              <a:buNone/>
              <a:defRPr>
                <a:solidFill>
                  <a:schemeClr val="tx1"/>
                </a:solidFill>
              </a:defRPr>
            </a:lvl1pPr>
          </a:lstStyle>
          <a:p>
            <a:pPr lvl="0"/>
            <a:endParaRPr lang="id-ID" dirty="0"/>
          </a:p>
        </p:txBody>
      </p:sp>
      <p:sp>
        <p:nvSpPr>
          <p:cNvPr id="16" name="Text Placeholder 8"/>
          <p:cNvSpPr>
            <a:spLocks noGrp="1"/>
          </p:cNvSpPr>
          <p:nvPr>
            <p:ph type="body" sz="quarter" idx="18"/>
          </p:nvPr>
        </p:nvSpPr>
        <p:spPr>
          <a:xfrm>
            <a:off x="13446515" y="3606182"/>
            <a:ext cx="8778486" cy="954107"/>
          </a:xfrm>
          <a:prstGeom prst="rect">
            <a:avLst/>
          </a:prstGeom>
        </p:spPr>
        <p:txBody>
          <a:bodyPr/>
          <a:lstStyle>
            <a:lvl1pPr marL="0" indent="0">
              <a:buNone/>
              <a:defRPr>
                <a:solidFill>
                  <a:schemeClr val="tx1"/>
                </a:solidFill>
              </a:defRPr>
            </a:lvl1pPr>
          </a:lstStyle>
          <a:p>
            <a:pPr lvl="0"/>
            <a:endParaRPr lang="id-ID" dirty="0"/>
          </a:p>
        </p:txBody>
      </p:sp>
      <p:sp>
        <p:nvSpPr>
          <p:cNvPr id="6" name="Text Placeholder 12"/>
          <p:cNvSpPr>
            <a:spLocks noGrp="1"/>
          </p:cNvSpPr>
          <p:nvPr>
            <p:ph type="body" sz="quarter" idx="15" hasCustomPrompt="1"/>
          </p:nvPr>
        </p:nvSpPr>
        <p:spPr>
          <a:xfrm>
            <a:off x="12081164" y="2"/>
            <a:ext cx="12302836" cy="2421922"/>
          </a:xfrm>
          <a:prstGeom prst="rect">
            <a:avLst/>
          </a:prstGeom>
        </p:spPr>
        <p:txBody>
          <a:bodyPr anchor="ctr"/>
          <a:lstStyle>
            <a:lvl1pPr marL="0" indent="0" algn="ctr">
              <a:buNone/>
              <a:defRPr sz="6000">
                <a:solidFill>
                  <a:schemeClr val="tx1"/>
                </a:solidFill>
                <a:latin typeface="Open Sans bold" panose="020B0806030504020204" pitchFamily="34" charset="0"/>
                <a:ea typeface="Open Sans bold" panose="020B0806030504020204" pitchFamily="34" charset="0"/>
                <a:cs typeface="Open Sans bold" panose="020B0806030504020204" pitchFamily="34" charset="0"/>
              </a:defRPr>
            </a:lvl1pPr>
          </a:lstStyle>
          <a:p>
            <a:pPr lvl="0"/>
            <a:r>
              <a:rPr lang="id-ID" dirty="0"/>
              <a:t>YOUR HEADER</a:t>
            </a:r>
          </a:p>
        </p:txBody>
      </p:sp>
      <p:sp>
        <p:nvSpPr>
          <p:cNvPr id="15" name="Text Placeholder 8"/>
          <p:cNvSpPr>
            <a:spLocks noGrp="1"/>
          </p:cNvSpPr>
          <p:nvPr>
            <p:ph type="body" sz="quarter" idx="17"/>
          </p:nvPr>
        </p:nvSpPr>
        <p:spPr>
          <a:xfrm>
            <a:off x="4621790" y="5817543"/>
            <a:ext cx="6426201" cy="2080910"/>
          </a:xfrm>
          <a:prstGeom prst="rect">
            <a:avLst/>
          </a:prstGeom>
        </p:spPr>
        <p:txBody>
          <a:bodyPr anchor="ctr"/>
          <a:lstStyle>
            <a:lvl1pPr marL="0" indent="0" algn="ctr">
              <a:buNone/>
              <a:defRPr>
                <a:solidFill>
                  <a:schemeClr val="tx1"/>
                </a:solidFill>
              </a:defRPr>
            </a:lvl1pPr>
          </a:lstStyle>
          <a:p>
            <a:pPr lvl="0"/>
            <a:endParaRPr lang="id-ID" dirty="0"/>
          </a:p>
        </p:txBody>
      </p:sp>
      <p:sp>
        <p:nvSpPr>
          <p:cNvPr id="12" name="TextBox 11"/>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773701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750"/>
                                        <p:tgtEl>
                                          <p:spTgt spid="6">
                                            <p:txEl>
                                              <p:pRg st="0" end="0"/>
                                            </p:txEl>
                                          </p:spTgt>
                                        </p:tgtEl>
                                      </p:cBhvr>
                                    </p:animEffect>
                                  </p:childTnLst>
                                </p:cTn>
                              </p:par>
                              <p:par>
                                <p:cTn id="11" presetID="53" presetClass="entr" presetSubtype="16" fill="hold" grpId="0" nodeType="withEffect" nodePh="1">
                                  <p:stCondLst>
                                    <p:cond delay="0"/>
                                  </p:stCondLst>
                                  <p:endCondLst>
                                    <p:cond evt="begin" delay="0">
                                      <p:tn val="11"/>
                                    </p:cond>
                                  </p:endCondLst>
                                  <p:childTnLst>
                                    <p:set>
                                      <p:cBhvr>
                                        <p:cTn id="12" dur="1" fill="hold">
                                          <p:stCondLst>
                                            <p:cond delay="0"/>
                                          </p:stCondLst>
                                        </p:cTn>
                                        <p:tgtEl>
                                          <p:spTgt spid="8"/>
                                        </p:tgtEl>
                                        <p:attrNameLst>
                                          <p:attrName>style.visibility</p:attrName>
                                        </p:attrNameLst>
                                      </p:cBhvr>
                                      <p:to>
                                        <p:strVal val="visible"/>
                                      </p:to>
                                    </p:set>
                                    <p:anim calcmode="lin" valueType="num">
                                      <p:cBhvr>
                                        <p:cTn id="13" dur="1000" fill="hold"/>
                                        <p:tgtEl>
                                          <p:spTgt spid="8"/>
                                        </p:tgtEl>
                                        <p:attrNameLst>
                                          <p:attrName>ppt_w</p:attrName>
                                        </p:attrNameLst>
                                      </p:cBhvr>
                                      <p:tavLst>
                                        <p:tav tm="0">
                                          <p:val>
                                            <p:fltVal val="0"/>
                                          </p:val>
                                        </p:tav>
                                        <p:tav tm="100000">
                                          <p:val>
                                            <p:strVal val="#ppt_w"/>
                                          </p:val>
                                        </p:tav>
                                      </p:tavLst>
                                    </p:anim>
                                    <p:anim calcmode="lin" valueType="num">
                                      <p:cBhvr>
                                        <p:cTn id="14" dur="1000" fill="hold"/>
                                        <p:tgtEl>
                                          <p:spTgt spid="8"/>
                                        </p:tgtEl>
                                        <p:attrNameLst>
                                          <p:attrName>ppt_h</p:attrName>
                                        </p:attrNameLst>
                                      </p:cBhvr>
                                      <p:tavLst>
                                        <p:tav tm="0">
                                          <p:val>
                                            <p:fltVal val="0"/>
                                          </p:val>
                                        </p:tav>
                                        <p:tav tm="100000">
                                          <p:val>
                                            <p:strVal val="#ppt_h"/>
                                          </p:val>
                                        </p:tav>
                                      </p:tavLst>
                                    </p:anim>
                                    <p:animEffect transition="in" filter="fade">
                                      <p:cBhvr>
                                        <p:cTn id="15"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build="p">
        <p:tmplLst>
          <p:tmpl lvl="1">
            <p:tnLst>
              <p:par>
                <p:cTn presetID="10"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750"/>
                        <p:tgtEl>
                          <p:spTgt spid="6"/>
                        </p:tgtEl>
                      </p:cBhvr>
                    </p:animEffect>
                  </p:childTnLst>
                </p:cTn>
              </p:par>
            </p:tnLst>
          </p:tmpl>
        </p:tmplLst>
      </p:bldP>
      <p:bldP spid="12"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 1">
    <p:spTree>
      <p:nvGrpSpPr>
        <p:cNvPr id="1" name=""/>
        <p:cNvGrpSpPr/>
        <p:nvPr/>
      </p:nvGrpSpPr>
      <p:grpSpPr>
        <a:xfrm>
          <a:off x="0" y="0"/>
          <a:ext cx="0" cy="0"/>
          <a:chOff x="0" y="0"/>
          <a:chExt cx="0" cy="0"/>
        </a:xfrm>
      </p:grpSpPr>
      <p:sp>
        <p:nvSpPr>
          <p:cNvPr id="3" name="Picture Placeholder 7"/>
          <p:cNvSpPr>
            <a:spLocks noGrp="1"/>
          </p:cNvSpPr>
          <p:nvPr>
            <p:ph type="pic" sz="quarter" idx="10"/>
          </p:nvPr>
        </p:nvSpPr>
        <p:spPr>
          <a:xfrm>
            <a:off x="0" y="-1"/>
            <a:ext cx="24384000" cy="13716001"/>
          </a:xfrm>
          <a:prstGeom prst="rect">
            <a:avLst/>
          </a:prstGeom>
        </p:spPr>
        <p:txBody>
          <a:bodyPr/>
          <a:lstStyle>
            <a:lvl1pPr marL="0" indent="0">
              <a:buNone/>
              <a:defRPr/>
            </a:lvl1pPr>
          </a:lstStyle>
          <a:p>
            <a:endParaRPr lang="id-ID" dirty="0"/>
          </a:p>
        </p:txBody>
      </p:sp>
      <p:sp>
        <p:nvSpPr>
          <p:cNvPr id="6" name="Text Placeholder 5"/>
          <p:cNvSpPr>
            <a:spLocks noGrp="1"/>
          </p:cNvSpPr>
          <p:nvPr>
            <p:ph type="body" sz="quarter" idx="11" hasCustomPrompt="1"/>
          </p:nvPr>
        </p:nvSpPr>
        <p:spPr>
          <a:xfrm>
            <a:off x="10745783" y="4560256"/>
            <a:ext cx="12467611" cy="2708434"/>
          </a:xfrm>
          <a:prstGeom prst="rect">
            <a:avLst/>
          </a:prstGeom>
        </p:spPr>
        <p:txBody>
          <a:bodyPr/>
          <a:lstStyle>
            <a:lvl1pPr marL="0" indent="0">
              <a:buNone/>
              <a:defRPr sz="3200">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7" name="Text Placeholder 5"/>
          <p:cNvSpPr>
            <a:spLocks noGrp="1"/>
          </p:cNvSpPr>
          <p:nvPr>
            <p:ph type="body" sz="quarter" idx="12" hasCustomPrompt="1"/>
          </p:nvPr>
        </p:nvSpPr>
        <p:spPr>
          <a:xfrm>
            <a:off x="10745782" y="8301093"/>
            <a:ext cx="12467611" cy="1438855"/>
          </a:xfrm>
          <a:prstGeom prst="rect">
            <a:avLst/>
          </a:prstGeom>
        </p:spPr>
        <p:txBody>
          <a:bodyPr/>
          <a:lstStyle>
            <a:lvl1pPr marL="0" indent="0">
              <a:buNone/>
              <a:defRPr sz="2200">
                <a:latin typeface="+mn-lt"/>
                <a:ea typeface="Open Sans" panose="020B0606030504020204" pitchFamily="34" charset="0"/>
                <a:cs typeface="Open Sans" panose="020B0606030504020204" pitchFamily="34" charset="0"/>
              </a:defRPr>
            </a:lvl1pPr>
          </a:lstStyle>
          <a:p>
            <a:pPr lvl="0"/>
            <a:r>
              <a:rPr lang="id-ID" dirty="0"/>
              <a:t>Your text</a:t>
            </a:r>
          </a:p>
        </p:txBody>
      </p:sp>
      <p:sp>
        <p:nvSpPr>
          <p:cNvPr id="5" name="TextBox 4"/>
          <p:cNvSpPr txBox="1"/>
          <p:nvPr userDrawn="1"/>
        </p:nvSpPr>
        <p:spPr>
          <a:xfrm>
            <a:off x="22933659" y="247600"/>
            <a:ext cx="814410" cy="400110"/>
          </a:xfrm>
          <a:prstGeom prst="rect">
            <a:avLst/>
          </a:prstGeom>
          <a:noFill/>
        </p:spPr>
        <p:txBody>
          <a:bodyPr wrap="square" rtlCol="0">
            <a:spAutoFit/>
          </a:bodyPr>
          <a:lstStyle/>
          <a:p>
            <a:pPr algn="ctr"/>
            <a:fld id="{790F1E35-736E-4BB2-90BA-7F8A3AAACCA8}" type="slidenum">
              <a:rPr lang="id-ID" sz="2000" b="0" smtClean="0">
                <a:solidFill>
                  <a:schemeClr val="bg1"/>
                </a:solidFill>
                <a:latin typeface="+mn-lt"/>
                <a:ea typeface="Open Sans" panose="020B0606030504020204" pitchFamily="34" charset="0"/>
                <a:cs typeface="Open Sans" panose="020B0606030504020204" pitchFamily="34" charset="0"/>
              </a:rPr>
              <a:t>‹#›</a:t>
            </a:fld>
            <a:endParaRPr lang="id-ID" sz="2000" b="0" dirty="0">
              <a:solidFill>
                <a:schemeClr val="bg1"/>
              </a:solidFill>
              <a:latin typeface="+mn-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39474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theme" Target="../theme/theme2.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p:cNvSpPr/>
          <p:nvPr userDrawn="1"/>
        </p:nvSpPr>
        <p:spPr>
          <a:xfrm>
            <a:off x="0" y="0"/>
            <a:ext cx="24384000" cy="19050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a:p>
        </p:txBody>
      </p:sp>
      <p:sp>
        <p:nvSpPr>
          <p:cNvPr id="6" name="Rectangle 5"/>
          <p:cNvSpPr/>
          <p:nvPr userDrawn="1"/>
        </p:nvSpPr>
        <p:spPr>
          <a:xfrm>
            <a:off x="0" y="12630151"/>
            <a:ext cx="24384000" cy="10858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userDrawn="1"/>
        </p:nvSpPr>
        <p:spPr>
          <a:xfrm>
            <a:off x="20690119" y="12934400"/>
            <a:ext cx="3154644" cy="461665"/>
          </a:xfrm>
          <a:prstGeom prst="rect">
            <a:avLst/>
          </a:prstGeom>
          <a:noFill/>
        </p:spPr>
        <p:txBody>
          <a:bodyPr wrap="square" rtlCol="0">
            <a:spAutoFit/>
          </a:bodyPr>
          <a:lstStyle/>
          <a:p>
            <a:pPr algn="r"/>
            <a:r>
              <a:rPr lang="it-IT" sz="2400" dirty="0">
                <a:solidFill>
                  <a:schemeClr val="tx1"/>
                </a:solidFill>
                <a:latin typeface="Lato Medium" panose="020F0502020204030203" pitchFamily="34" charset="0"/>
                <a:ea typeface="Lato Medium" panose="020F0502020204030203" pitchFamily="34" charset="0"/>
                <a:cs typeface="Lato Medium" panose="020F0502020204030203" pitchFamily="34" charset="0"/>
              </a:rPr>
              <a:t>www.baxenergy.com</a:t>
            </a:r>
            <a:endParaRPr lang="id-ID" sz="2400" dirty="0">
              <a:solidFill>
                <a:schemeClr val="tx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1" name="TextBox 10"/>
          <p:cNvSpPr txBox="1"/>
          <p:nvPr userDrawn="1"/>
        </p:nvSpPr>
        <p:spPr>
          <a:xfrm>
            <a:off x="581910" y="12950086"/>
            <a:ext cx="7495290" cy="461665"/>
          </a:xfrm>
          <a:prstGeom prst="rect">
            <a:avLst/>
          </a:prstGeom>
          <a:noFill/>
        </p:spPr>
        <p:txBody>
          <a:bodyPr wrap="square" rtlCol="0">
            <a:spAutoFit/>
          </a:bodyPr>
          <a:lstStyle/>
          <a:p>
            <a:pPr algn="l"/>
            <a:r>
              <a:rPr lang="it-IT" sz="2400" baseline="0" dirty="0">
                <a:solidFill>
                  <a:schemeClr val="tx1"/>
                </a:solidFill>
                <a:latin typeface="Lato Medium" panose="020F0502020204030203" pitchFamily="34" charset="0"/>
                <a:ea typeface="Lato Medium" panose="020F0502020204030203" pitchFamily="34" charset="0"/>
                <a:cs typeface="Lato Medium" panose="020F0502020204030203" pitchFamily="34" charset="0"/>
              </a:rPr>
              <a:t>INNOVATIVE SOLUTIONS FOR A GREENER WORLD</a:t>
            </a:r>
            <a:endParaRPr lang="id-ID" sz="2400" baseline="0" dirty="0">
              <a:solidFill>
                <a:schemeClr val="tx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3" name="Date Placeholder 12"/>
          <p:cNvSpPr>
            <a:spLocks noGrp="1"/>
          </p:cNvSpPr>
          <p:nvPr userDrawn="1">
            <p:ph type="dt" sz="half" idx="2"/>
          </p:nvPr>
        </p:nvSpPr>
        <p:spPr>
          <a:xfrm>
            <a:off x="1676400" y="12712700"/>
            <a:ext cx="5486400"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5DE44408-F830-4ACB-8794-104F4946B287}" type="datetime1">
              <a:rPr lang="id-ID" smtClean="0"/>
              <a:t>12/10/2017</a:t>
            </a:fld>
            <a:endParaRPr lang="id-ID" dirty="0"/>
          </a:p>
        </p:txBody>
      </p:sp>
      <p:sp>
        <p:nvSpPr>
          <p:cNvPr id="14" name="Footer Placeholder 13"/>
          <p:cNvSpPr>
            <a:spLocks noGrp="1"/>
          </p:cNvSpPr>
          <p:nvPr userDrawn="1">
            <p:ph type="ftr" sz="quarter" idx="3"/>
          </p:nvPr>
        </p:nvSpPr>
        <p:spPr>
          <a:xfrm>
            <a:off x="8077200" y="12712700"/>
            <a:ext cx="8229600"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dirty="0"/>
              <a:t>FOOTER</a:t>
            </a:r>
            <a:endParaRPr lang="id-ID" dirty="0"/>
          </a:p>
        </p:txBody>
      </p:sp>
      <p:sp>
        <p:nvSpPr>
          <p:cNvPr id="12" name="Title Placeholder 11"/>
          <p:cNvSpPr>
            <a:spLocks noGrp="1"/>
          </p:cNvSpPr>
          <p:nvPr userDrawn="1">
            <p:ph type="title"/>
          </p:nvPr>
        </p:nvSpPr>
        <p:spPr>
          <a:xfrm>
            <a:off x="1676400" y="730250"/>
            <a:ext cx="21031200" cy="2651125"/>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16" name="Text Placeholder 15"/>
          <p:cNvSpPr>
            <a:spLocks noGrp="1"/>
          </p:cNvSpPr>
          <p:nvPr userDrawn="1">
            <p:ph type="body" idx="1"/>
          </p:nvPr>
        </p:nvSpPr>
        <p:spPr>
          <a:xfrm>
            <a:off x="1676400" y="3651250"/>
            <a:ext cx="21031200" cy="870267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18" name="Slide Number Placeholder 17"/>
          <p:cNvSpPr>
            <a:spLocks noGrp="1"/>
          </p:cNvSpPr>
          <p:nvPr userDrawn="1">
            <p:ph type="sldNum" sz="quarter" idx="4"/>
          </p:nvPr>
        </p:nvSpPr>
        <p:spPr>
          <a:xfrm>
            <a:off x="17221200" y="12712700"/>
            <a:ext cx="5486400"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1A689439-3594-48D8-8D51-75C7F19FBC07}" type="slidenum">
              <a:rPr lang="id-ID" smtClean="0"/>
              <a:t>‹#›</a:t>
            </a:fld>
            <a:endParaRPr lang="id-ID" dirty="0"/>
          </a:p>
        </p:txBody>
      </p:sp>
      <p:sp>
        <p:nvSpPr>
          <p:cNvPr id="15" name="Round Same Side Corner Rectangle 14"/>
          <p:cNvSpPr/>
          <p:nvPr userDrawn="1"/>
        </p:nvSpPr>
        <p:spPr>
          <a:xfrm>
            <a:off x="22933659" y="0"/>
            <a:ext cx="814409" cy="895311"/>
          </a:xfrm>
          <a:prstGeom prst="round2SameRect">
            <a:avLst>
              <a:gd name="adj1" fmla="val 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5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Rectangle 2"/>
          <p:cNvSpPr/>
          <p:nvPr userDrawn="1"/>
        </p:nvSpPr>
        <p:spPr>
          <a:xfrm>
            <a:off x="0" y="-516829"/>
            <a:ext cx="22933659" cy="89531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dirty="0"/>
          </a:p>
        </p:txBody>
      </p:sp>
      <p:sp>
        <p:nvSpPr>
          <p:cNvPr id="17" name="Rectangle 16"/>
          <p:cNvSpPr/>
          <p:nvPr userDrawn="1"/>
        </p:nvSpPr>
        <p:spPr>
          <a:xfrm>
            <a:off x="23748840" y="-516828"/>
            <a:ext cx="635160" cy="8829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a:p>
        </p:txBody>
      </p:sp>
      <p:pic>
        <p:nvPicPr>
          <p:cNvPr id="22" name="Picture 21"/>
          <p:cNvPicPr>
            <a:picLocks noChangeAspect="1"/>
          </p:cNvPicPr>
          <p:nvPr userDrawn="1"/>
        </p:nvPicPr>
        <p:blipFill>
          <a:blip r:embed="rId59" cstate="print">
            <a:extLst>
              <a:ext uri="{28A0092B-C50C-407E-A947-70E740481C1C}">
                <a14:useLocalDpi xmlns:a14="http://schemas.microsoft.com/office/drawing/2010/main" val="0"/>
              </a:ext>
            </a:extLst>
          </a:blip>
          <a:stretch>
            <a:fillRect/>
          </a:stretch>
        </p:blipFill>
        <p:spPr>
          <a:xfrm>
            <a:off x="921600" y="666670"/>
            <a:ext cx="2139916" cy="921600"/>
          </a:xfrm>
          <a:prstGeom prst="rect">
            <a:avLst/>
          </a:prstGeom>
        </p:spPr>
      </p:pic>
      <p:sp>
        <p:nvSpPr>
          <p:cNvPr id="20" name="Rectangle 19"/>
          <p:cNvSpPr/>
          <p:nvPr userDrawn="1"/>
        </p:nvSpPr>
        <p:spPr>
          <a:xfrm>
            <a:off x="21014621" y="13354854"/>
            <a:ext cx="3382861" cy="292388"/>
          </a:xfrm>
          <a:prstGeom prst="rect">
            <a:avLst/>
          </a:prstGeom>
        </p:spPr>
        <p:txBody>
          <a:bodyPr wrap="square">
            <a:spAutoFit/>
          </a:bodyPr>
          <a:lstStyle/>
          <a:p>
            <a:r>
              <a:rPr kumimoji="0" lang="it-IT" sz="1300" b="0" i="0" u="none" strike="noStrike" kern="1200" cap="none" spc="0" normalizeH="0" baseline="0" noProof="0" dirty="0">
                <a:ln>
                  <a:noFill/>
                </a:ln>
                <a:solidFill>
                  <a:srgbClr val="194274"/>
                </a:solidFill>
                <a:effectLst/>
                <a:uLnTx/>
                <a:uFillTx/>
                <a:latin typeface="Lato Light"/>
              </a:rPr>
              <a:t>Copyright © 2017 BaxEnergy GmbH</a:t>
            </a:r>
            <a:endParaRPr lang="it-IT" sz="1300" dirty="0"/>
          </a:p>
        </p:txBody>
      </p:sp>
    </p:spTree>
    <p:extLst>
      <p:ext uri="{BB962C8B-B14F-4D97-AF65-F5344CB8AC3E}">
        <p14:creationId xmlns:p14="http://schemas.microsoft.com/office/powerpoint/2010/main" val="3015054250"/>
      </p:ext>
    </p:extLst>
  </p:cSld>
  <p:clrMap bg1="lt1" tx1="dk1" bg2="lt2" tx2="dk2" accent1="accent1" accent2="accent2" accent3="accent3" accent4="accent4" accent5="accent5" accent6="accent6" hlink="hlink" folHlink="folHlink"/>
  <p:sldLayoutIdLst>
    <p:sldLayoutId id="2147483782" r:id="rId1"/>
    <p:sldLayoutId id="2147483675" r:id="rId2"/>
    <p:sldLayoutId id="2147483681" r:id="rId3"/>
    <p:sldLayoutId id="2147483733" r:id="rId4"/>
    <p:sldLayoutId id="2147483746" r:id="rId5"/>
    <p:sldLayoutId id="2147483673" r:id="rId6"/>
    <p:sldLayoutId id="2147483720" r:id="rId7"/>
    <p:sldLayoutId id="2147483688" r:id="rId8"/>
    <p:sldLayoutId id="2147483721" r:id="rId9"/>
    <p:sldLayoutId id="2147483679" r:id="rId10"/>
    <p:sldLayoutId id="2147483730" r:id="rId11"/>
    <p:sldLayoutId id="2147483732" r:id="rId12"/>
    <p:sldLayoutId id="2147483750" r:id="rId13"/>
    <p:sldLayoutId id="2147483754" r:id="rId14"/>
    <p:sldLayoutId id="2147483769" r:id="rId15"/>
    <p:sldLayoutId id="2147483682" r:id="rId16"/>
    <p:sldLayoutId id="2147483722" r:id="rId17"/>
    <p:sldLayoutId id="2147483678" r:id="rId18"/>
    <p:sldLayoutId id="2147483715" r:id="rId19"/>
    <p:sldLayoutId id="2147483724" r:id="rId20"/>
    <p:sldLayoutId id="2147483725" r:id="rId21"/>
    <p:sldLayoutId id="2147483726" r:id="rId22"/>
    <p:sldLayoutId id="2147483727" r:id="rId23"/>
    <p:sldLayoutId id="2147483716" r:id="rId24"/>
    <p:sldLayoutId id="2147483758" r:id="rId25"/>
    <p:sldLayoutId id="2147483759" r:id="rId26"/>
    <p:sldLayoutId id="2147483677" r:id="rId27"/>
    <p:sldLayoutId id="2147483749" r:id="rId28"/>
    <p:sldLayoutId id="2147483676" r:id="rId29"/>
    <p:sldLayoutId id="2147483751" r:id="rId30"/>
    <p:sldLayoutId id="2147483755" r:id="rId31"/>
    <p:sldLayoutId id="2147483684" r:id="rId32"/>
    <p:sldLayoutId id="2147483770" r:id="rId33"/>
    <p:sldLayoutId id="2147483763" r:id="rId34"/>
    <p:sldLayoutId id="2147483765" r:id="rId35"/>
    <p:sldLayoutId id="2147483764" r:id="rId36"/>
    <p:sldLayoutId id="2147483761" r:id="rId37"/>
    <p:sldLayoutId id="2147483685" r:id="rId38"/>
    <p:sldLayoutId id="2147483762" r:id="rId39"/>
    <p:sldLayoutId id="2147483760" r:id="rId40"/>
    <p:sldLayoutId id="2147483686" r:id="rId41"/>
    <p:sldLayoutId id="2147483687" r:id="rId42"/>
    <p:sldLayoutId id="2147483757" r:id="rId43"/>
    <p:sldLayoutId id="2147483689" r:id="rId44"/>
    <p:sldLayoutId id="2147483690" r:id="rId45"/>
    <p:sldLayoutId id="2147483756" r:id="rId46"/>
    <p:sldLayoutId id="2147483704" r:id="rId47"/>
    <p:sldLayoutId id="2147483705" r:id="rId48"/>
    <p:sldLayoutId id="2147483707" r:id="rId49"/>
    <p:sldLayoutId id="2147483708" r:id="rId50"/>
    <p:sldLayoutId id="2147483709" r:id="rId51"/>
    <p:sldLayoutId id="2147483710" r:id="rId52"/>
    <p:sldLayoutId id="2147483717" r:id="rId53"/>
    <p:sldLayoutId id="2147483718" r:id="rId54"/>
    <p:sldLayoutId id="2147483767" r:id="rId55"/>
    <p:sldLayoutId id="2147483768" r:id="rId56"/>
    <p:sldLayoutId id="2147483784" r:id="rId57"/>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up)">
                                      <p:cBhvr>
                                        <p:cTn id="12" dur="250"/>
                                        <p:tgtEl>
                                          <p:spTgt spid="15"/>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right)">
                                      <p:cBhvr>
                                        <p:cTn id="18" dur="500"/>
                                        <p:tgtEl>
                                          <p:spTgt spid="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1" grpId="0"/>
      <p:bldP spid="15" grpId="0" animBg="1"/>
      <p:bldP spid="20" grpId="0"/>
    </p:bldLst>
  </p:timing>
  <p:hf hdr="0" ftr="0" dt="0"/>
  <p:txStyles>
    <p:titleStyle>
      <a:lvl1pPr algn="l" defTabSz="1828800" rtl="0" eaLnBrk="1" latinLnBrk="0" hangingPunct="1">
        <a:lnSpc>
          <a:spcPct val="90000"/>
        </a:lnSpc>
        <a:spcBef>
          <a:spcPct val="0"/>
        </a:spcBef>
        <a:buNone/>
        <a:defRPr sz="8800" kern="1200">
          <a:solidFill>
            <a:schemeClr val="tx1"/>
          </a:solidFill>
          <a:latin typeface="Lato Light" panose="020F0502020204030203" pitchFamily="34" charset="0"/>
          <a:ea typeface="Lato Light" panose="020F0502020204030203" pitchFamily="34" charset="0"/>
          <a:cs typeface="Lato Light" panose="020F0502020204030203" pitchFamily="34" charset="0"/>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j-lt"/>
          <a:ea typeface="Lato" panose="020F0502020204030203" pitchFamily="34" charset="0"/>
          <a:cs typeface="Lato" panose="020F0502020204030203" pitchFamily="34" charset="0"/>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j-lt"/>
          <a:ea typeface="Lato" panose="020F0502020204030203" pitchFamily="34" charset="0"/>
          <a:cs typeface="Lato" panose="020F0502020204030203"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1676400" y="3651250"/>
            <a:ext cx="21031200" cy="87026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2"/>
          </p:nvPr>
        </p:nvSpPr>
        <p:spPr>
          <a:xfrm>
            <a:off x="1676400" y="12712700"/>
            <a:ext cx="5486400"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9A2F1142-A246-413C-9F48-9931FD89ACE1}" type="datetime1">
              <a:rPr lang="id-ID" smtClean="0"/>
              <a:t>12/10/2017</a:t>
            </a:fld>
            <a:endParaRPr lang="id-ID"/>
          </a:p>
        </p:txBody>
      </p:sp>
      <p:sp>
        <p:nvSpPr>
          <p:cNvPr id="5" name="Footer Placeholder 4"/>
          <p:cNvSpPr>
            <a:spLocks noGrp="1"/>
          </p:cNvSpPr>
          <p:nvPr>
            <p:ph type="ftr" sz="quarter" idx="3"/>
          </p:nvPr>
        </p:nvSpPr>
        <p:spPr>
          <a:xfrm>
            <a:off x="8077200" y="12712700"/>
            <a:ext cx="8229600"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17221200" y="12712700"/>
            <a:ext cx="5486400"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039059E7-FCE1-4FC1-B45E-E71DE5F415F1}" type="slidenum">
              <a:rPr lang="id-ID" smtClean="0"/>
              <a:t>‹#›</a:t>
            </a:fld>
            <a:endParaRPr lang="id-ID"/>
          </a:p>
        </p:txBody>
      </p:sp>
    </p:spTree>
    <p:extLst>
      <p:ext uri="{BB962C8B-B14F-4D97-AF65-F5344CB8AC3E}">
        <p14:creationId xmlns:p14="http://schemas.microsoft.com/office/powerpoint/2010/main" val="1030755072"/>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3B66595-13AD-4AAF-841F-F5638F724788}"/>
              </a:ext>
            </a:extLst>
          </p:cNvPr>
          <p:cNvSpPr txBox="1">
            <a:spLocks/>
          </p:cNvSpPr>
          <p:nvPr/>
        </p:nvSpPr>
        <p:spPr>
          <a:xfrm>
            <a:off x="3048000" y="5277852"/>
            <a:ext cx="18288000" cy="1742073"/>
          </a:xfrm>
          <a:prstGeom prst="rect">
            <a:avLst/>
          </a:prstGeom>
        </p:spPr>
        <p:txBody>
          <a:bodyPr/>
          <a:lstStyle>
            <a:lvl1pPr algn="l" defTabSz="1828800" rtl="0" eaLnBrk="1" latinLnBrk="0" hangingPunct="1">
              <a:lnSpc>
                <a:spcPct val="90000"/>
              </a:lnSpc>
              <a:spcBef>
                <a:spcPct val="0"/>
              </a:spcBef>
              <a:buNone/>
              <a:defRPr sz="8800" kern="1200">
                <a:solidFill>
                  <a:schemeClr val="tx1"/>
                </a:solidFill>
                <a:latin typeface="Lato Light" panose="020F0502020204030203" pitchFamily="34" charset="0"/>
                <a:ea typeface="Lato Light" panose="020F0502020204030203" pitchFamily="34" charset="0"/>
                <a:cs typeface="Lato Light" panose="020F0502020204030203" pitchFamily="34" charset="0"/>
              </a:defRPr>
            </a:lvl1pPr>
          </a:lstStyle>
          <a:p>
            <a:pPr algn="ctr"/>
            <a:r>
              <a:rPr lang="en-US" dirty="0"/>
              <a:t>Design Patterns</a:t>
            </a:r>
            <a:endParaRPr lang="it-IT" dirty="0"/>
          </a:p>
        </p:txBody>
      </p:sp>
      <p:sp>
        <p:nvSpPr>
          <p:cNvPr id="11" name="Subtitle 2">
            <a:extLst>
              <a:ext uri="{FF2B5EF4-FFF2-40B4-BE49-F238E27FC236}">
                <a16:creationId xmlns:a16="http://schemas.microsoft.com/office/drawing/2014/main" id="{01E96A35-21DA-4B4A-818C-1E3F53FAD50C}"/>
              </a:ext>
            </a:extLst>
          </p:cNvPr>
          <p:cNvSpPr txBox="1">
            <a:spLocks/>
          </p:cNvSpPr>
          <p:nvPr/>
        </p:nvSpPr>
        <p:spPr>
          <a:xfrm>
            <a:off x="3048000" y="7204076"/>
            <a:ext cx="18288000" cy="331152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j-lt"/>
                <a:ea typeface="Lato" panose="020F0502020204030203" pitchFamily="34" charset="0"/>
                <a:cs typeface="Lato" panose="020F0502020204030203" pitchFamily="34" charset="0"/>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j-lt"/>
                <a:ea typeface="Lato" panose="020F0502020204030203" pitchFamily="34" charset="0"/>
                <a:cs typeface="Lato" panose="020F0502020204030203"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endParaRPr lang="it-IT" dirty="0"/>
          </a:p>
        </p:txBody>
      </p:sp>
    </p:spTree>
    <p:extLst>
      <p:ext uri="{BB962C8B-B14F-4D97-AF65-F5344CB8AC3E}">
        <p14:creationId xmlns:p14="http://schemas.microsoft.com/office/powerpoint/2010/main" val="3171233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3589C6-78CC-4A97-B0CC-BEA5DA584EAD}"/>
              </a:ext>
            </a:extLst>
          </p:cNvPr>
          <p:cNvSpPr>
            <a:spLocks noGrp="1"/>
          </p:cNvSpPr>
          <p:nvPr>
            <p:ph type="body" sz="quarter" idx="15"/>
          </p:nvPr>
        </p:nvSpPr>
        <p:spPr/>
        <p:txBody>
          <a:bodyPr/>
          <a:lstStyle/>
          <a:p>
            <a:r>
              <a:rPr lang="it-IT" dirty="0" err="1"/>
              <a:t>Behavioral</a:t>
            </a:r>
            <a:r>
              <a:rPr lang="it-IT" dirty="0"/>
              <a:t> </a:t>
            </a:r>
            <a:r>
              <a:rPr lang="it-IT" dirty="0" err="1"/>
              <a:t>Patterns</a:t>
            </a:r>
            <a:endParaRPr lang="it-IT" dirty="0"/>
          </a:p>
        </p:txBody>
      </p:sp>
      <p:sp>
        <p:nvSpPr>
          <p:cNvPr id="7" name="Segnaposto contenuto 6">
            <a:extLst>
              <a:ext uri="{FF2B5EF4-FFF2-40B4-BE49-F238E27FC236}">
                <a16:creationId xmlns:a16="http://schemas.microsoft.com/office/drawing/2014/main" id="{54C80BCB-1958-4654-921C-22082F14F878}"/>
              </a:ext>
            </a:extLst>
          </p:cNvPr>
          <p:cNvSpPr>
            <a:spLocks noGrp="1"/>
          </p:cNvSpPr>
          <p:nvPr>
            <p:ph sz="quarter" idx="16"/>
          </p:nvPr>
        </p:nvSpPr>
        <p:spPr/>
        <p:txBody>
          <a:bodyPr>
            <a:normAutofit fontScale="92500" lnSpcReduction="10000"/>
          </a:bodyPr>
          <a:lstStyle/>
          <a:p>
            <a:r>
              <a:rPr lang="en-GB" dirty="0"/>
              <a:t>Mediator	</a:t>
            </a:r>
          </a:p>
          <a:p>
            <a:pPr marL="914400" lvl="1" indent="0">
              <a:buNone/>
            </a:pPr>
            <a:r>
              <a:rPr lang="en-GB" dirty="0"/>
              <a:t>Define an object that encapsulates how a set of objects interact. Mediator promotes loose coupling by keeping objects from referring to each other explicitly, and it allows their interaction to vary independently.</a:t>
            </a:r>
          </a:p>
          <a:p>
            <a:r>
              <a:rPr lang="en-GB" dirty="0"/>
              <a:t>Memento</a:t>
            </a:r>
          </a:p>
          <a:p>
            <a:pPr marL="914400" lvl="1" indent="0">
              <a:buNone/>
            </a:pPr>
            <a:r>
              <a:rPr lang="en-GB" dirty="0"/>
              <a:t>Without violating encapsulation, capture and externalize an object's internal state allowing the object to be restored to this state later.</a:t>
            </a:r>
          </a:p>
          <a:p>
            <a:r>
              <a:rPr lang="en-GB" dirty="0"/>
              <a:t>Observer </a:t>
            </a:r>
          </a:p>
          <a:p>
            <a:pPr marL="914400" lvl="1" indent="0">
              <a:buNone/>
            </a:pPr>
            <a:r>
              <a:rPr lang="en-GB" dirty="0"/>
              <a:t>Define a one-to-many dependency between objects where a state change in one object results in all its dependents being notified and updated automatically.</a:t>
            </a:r>
          </a:p>
          <a:p>
            <a:r>
              <a:rPr lang="en-GB" dirty="0"/>
              <a:t>State	</a:t>
            </a:r>
          </a:p>
          <a:p>
            <a:pPr marL="914400" lvl="1" indent="0">
              <a:buNone/>
            </a:pPr>
            <a:r>
              <a:rPr lang="en-GB" dirty="0"/>
              <a:t>Allow an object to alter its </a:t>
            </a:r>
            <a:r>
              <a:rPr lang="en-GB" dirty="0" err="1"/>
              <a:t>behavior</a:t>
            </a:r>
            <a:r>
              <a:rPr lang="en-GB" dirty="0"/>
              <a:t> when its internal state changes. The object will appear to change its class.</a:t>
            </a:r>
          </a:p>
        </p:txBody>
      </p:sp>
    </p:spTree>
    <p:extLst>
      <p:ext uri="{BB962C8B-B14F-4D97-AF65-F5344CB8AC3E}">
        <p14:creationId xmlns:p14="http://schemas.microsoft.com/office/powerpoint/2010/main" val="3349291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3589C6-78CC-4A97-B0CC-BEA5DA584EAD}"/>
              </a:ext>
            </a:extLst>
          </p:cNvPr>
          <p:cNvSpPr>
            <a:spLocks noGrp="1"/>
          </p:cNvSpPr>
          <p:nvPr>
            <p:ph type="body" sz="quarter" idx="15"/>
          </p:nvPr>
        </p:nvSpPr>
        <p:spPr/>
        <p:txBody>
          <a:bodyPr/>
          <a:lstStyle/>
          <a:p>
            <a:r>
              <a:rPr lang="it-IT" dirty="0" err="1"/>
              <a:t>Behavioral</a:t>
            </a:r>
            <a:r>
              <a:rPr lang="it-IT" dirty="0"/>
              <a:t> </a:t>
            </a:r>
            <a:r>
              <a:rPr lang="it-IT" dirty="0" err="1"/>
              <a:t>Patterns</a:t>
            </a:r>
            <a:endParaRPr lang="it-IT" dirty="0"/>
          </a:p>
        </p:txBody>
      </p:sp>
      <p:sp>
        <p:nvSpPr>
          <p:cNvPr id="7" name="Segnaposto contenuto 6">
            <a:extLst>
              <a:ext uri="{FF2B5EF4-FFF2-40B4-BE49-F238E27FC236}">
                <a16:creationId xmlns:a16="http://schemas.microsoft.com/office/drawing/2014/main" id="{54C80BCB-1958-4654-921C-22082F14F878}"/>
              </a:ext>
            </a:extLst>
          </p:cNvPr>
          <p:cNvSpPr>
            <a:spLocks noGrp="1"/>
          </p:cNvSpPr>
          <p:nvPr>
            <p:ph sz="quarter" idx="16"/>
          </p:nvPr>
        </p:nvSpPr>
        <p:spPr/>
        <p:txBody>
          <a:bodyPr>
            <a:normAutofit/>
          </a:bodyPr>
          <a:lstStyle/>
          <a:p>
            <a:r>
              <a:rPr lang="en-GB" dirty="0"/>
              <a:t>Strategy</a:t>
            </a:r>
          </a:p>
          <a:p>
            <a:pPr marL="914400" lvl="1" indent="0">
              <a:buNone/>
            </a:pPr>
            <a:r>
              <a:rPr lang="en-GB" dirty="0"/>
              <a:t>Define a family of algorithms, encapsulate each one, and make them interchangeable. Strategy lets the algorithm vary independently from clients that use it.</a:t>
            </a:r>
          </a:p>
          <a:p>
            <a:r>
              <a:rPr lang="en-GB" dirty="0"/>
              <a:t>Template method</a:t>
            </a:r>
          </a:p>
          <a:p>
            <a:pPr marL="914400" lvl="1" indent="0">
              <a:buNone/>
            </a:pPr>
            <a:r>
              <a:rPr lang="en-GB" dirty="0"/>
              <a:t>Define the skeleton of an algorithm in an operation, deferring some steps to subclasses. Template method lets subclasses redefine certain steps of an algorithm without changing the algorithm's structure.</a:t>
            </a:r>
          </a:p>
          <a:p>
            <a:r>
              <a:rPr lang="en-GB" dirty="0"/>
              <a:t>Visitor</a:t>
            </a:r>
          </a:p>
          <a:p>
            <a:pPr marL="914400" lvl="1" indent="0">
              <a:buNone/>
            </a:pPr>
            <a:r>
              <a:rPr lang="en-GB" dirty="0"/>
              <a:t>Represent an operation to be performed on the elements of an object structure. Visitor lets a new operation be defined without changing the classes of the elements on which it operates.</a:t>
            </a:r>
          </a:p>
        </p:txBody>
      </p:sp>
    </p:spTree>
    <p:extLst>
      <p:ext uri="{BB962C8B-B14F-4D97-AF65-F5344CB8AC3E}">
        <p14:creationId xmlns:p14="http://schemas.microsoft.com/office/powerpoint/2010/main" val="1988641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5D013AA7-7735-400C-8DB3-62CBEA2D55AE}"/>
              </a:ext>
            </a:extLst>
          </p:cNvPr>
          <p:cNvSpPr>
            <a:spLocks noGrp="1"/>
          </p:cNvSpPr>
          <p:nvPr>
            <p:ph type="body" sz="quarter" idx="15"/>
          </p:nvPr>
        </p:nvSpPr>
        <p:spPr/>
        <p:txBody>
          <a:bodyPr/>
          <a:lstStyle/>
          <a:p>
            <a:r>
              <a:rPr lang="en-GB" dirty="0"/>
              <a:t>Singleton</a:t>
            </a:r>
          </a:p>
        </p:txBody>
      </p:sp>
      <p:sp>
        <p:nvSpPr>
          <p:cNvPr id="3" name="Segnaposto contenuto 2">
            <a:extLst>
              <a:ext uri="{FF2B5EF4-FFF2-40B4-BE49-F238E27FC236}">
                <a16:creationId xmlns:a16="http://schemas.microsoft.com/office/drawing/2014/main" id="{4311DFC7-5CB3-4E28-BDD1-1782F92B0C73}"/>
              </a:ext>
            </a:extLst>
          </p:cNvPr>
          <p:cNvSpPr>
            <a:spLocks noGrp="1"/>
          </p:cNvSpPr>
          <p:nvPr>
            <p:ph sz="quarter" idx="16"/>
          </p:nvPr>
        </p:nvSpPr>
        <p:spPr/>
        <p:txBody>
          <a:bodyPr>
            <a:normAutofit/>
          </a:bodyPr>
          <a:lstStyle/>
          <a:p>
            <a:r>
              <a:rPr lang="en-GB" dirty="0"/>
              <a:t>The Singleton design pattern solves problems like:</a:t>
            </a:r>
          </a:p>
          <a:p>
            <a:pPr lvl="1"/>
            <a:r>
              <a:rPr lang="en-GB" dirty="0"/>
              <a:t>How can it be ensured that a class has only one instance?</a:t>
            </a:r>
          </a:p>
          <a:p>
            <a:pPr lvl="1"/>
            <a:r>
              <a:rPr lang="en-GB" dirty="0"/>
              <a:t>How can the sole instance of a class be accessed easily?</a:t>
            </a:r>
          </a:p>
          <a:p>
            <a:pPr lvl="1"/>
            <a:r>
              <a:rPr lang="en-GB" dirty="0"/>
              <a:t>How can a class control its instantiation?</a:t>
            </a:r>
          </a:p>
          <a:p>
            <a:pPr lvl="1"/>
            <a:r>
              <a:rPr lang="en-GB" dirty="0"/>
              <a:t>How can the number of instances of a class be restricted?</a:t>
            </a:r>
          </a:p>
        </p:txBody>
      </p:sp>
    </p:spTree>
    <p:extLst>
      <p:ext uri="{BB962C8B-B14F-4D97-AF65-F5344CB8AC3E}">
        <p14:creationId xmlns:p14="http://schemas.microsoft.com/office/powerpoint/2010/main" val="699187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042449C-49D5-43F6-9C9E-BB41D9215A09}"/>
              </a:ext>
            </a:extLst>
          </p:cNvPr>
          <p:cNvSpPr>
            <a:spLocks noGrp="1"/>
          </p:cNvSpPr>
          <p:nvPr>
            <p:ph type="body" sz="quarter" idx="15"/>
          </p:nvPr>
        </p:nvSpPr>
        <p:spPr/>
        <p:txBody>
          <a:bodyPr/>
          <a:lstStyle/>
          <a:p>
            <a:r>
              <a:rPr lang="en-GB" dirty="0"/>
              <a:t>Inversion of Control</a:t>
            </a:r>
          </a:p>
        </p:txBody>
      </p:sp>
      <p:sp>
        <p:nvSpPr>
          <p:cNvPr id="3" name="Segnaposto contenuto 2">
            <a:extLst>
              <a:ext uri="{FF2B5EF4-FFF2-40B4-BE49-F238E27FC236}">
                <a16:creationId xmlns:a16="http://schemas.microsoft.com/office/drawing/2014/main" id="{0696DB44-AB55-4D71-AED0-8273809AA87A}"/>
              </a:ext>
            </a:extLst>
          </p:cNvPr>
          <p:cNvSpPr>
            <a:spLocks noGrp="1"/>
          </p:cNvSpPr>
          <p:nvPr>
            <p:ph sz="quarter" idx="16"/>
          </p:nvPr>
        </p:nvSpPr>
        <p:spPr/>
        <p:txBody>
          <a:bodyPr>
            <a:normAutofit/>
          </a:bodyPr>
          <a:lstStyle/>
          <a:p>
            <a:pPr marL="0" indent="0">
              <a:buNone/>
            </a:pPr>
            <a:r>
              <a:rPr lang="en-GB" dirty="0"/>
              <a:t>In software engineering, dependency injection is a technique whereby one object supplies the dependencies of another object.</a:t>
            </a:r>
          </a:p>
          <a:p>
            <a:r>
              <a:rPr lang="en-GB" dirty="0"/>
              <a:t>A dependency is an object that can be used (a service). </a:t>
            </a:r>
          </a:p>
          <a:p>
            <a:r>
              <a:rPr lang="en-GB" dirty="0"/>
              <a:t>An injection is the passing of a dependency to a dependent object (a client) that would use it. </a:t>
            </a:r>
          </a:p>
          <a:p>
            <a:r>
              <a:rPr lang="en-GB" dirty="0"/>
              <a:t>The service is made part of the client's state.</a:t>
            </a:r>
          </a:p>
          <a:p>
            <a:r>
              <a:rPr lang="en-GB" dirty="0"/>
              <a:t>Passing the service to the client, rather than allowing a client to build or find the service, is the fundamental requirement of the pattern.</a:t>
            </a:r>
          </a:p>
          <a:p>
            <a:pPr marL="0" indent="0">
              <a:buNone/>
            </a:pPr>
            <a:endParaRPr lang="en-GB" dirty="0"/>
          </a:p>
        </p:txBody>
      </p:sp>
    </p:spTree>
    <p:extLst>
      <p:ext uri="{BB962C8B-B14F-4D97-AF65-F5344CB8AC3E}">
        <p14:creationId xmlns:p14="http://schemas.microsoft.com/office/powerpoint/2010/main" val="1234223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042449C-49D5-43F6-9C9E-BB41D9215A09}"/>
              </a:ext>
            </a:extLst>
          </p:cNvPr>
          <p:cNvSpPr>
            <a:spLocks noGrp="1"/>
          </p:cNvSpPr>
          <p:nvPr>
            <p:ph type="body" sz="quarter" idx="15"/>
          </p:nvPr>
        </p:nvSpPr>
        <p:spPr/>
        <p:txBody>
          <a:bodyPr/>
          <a:lstStyle/>
          <a:p>
            <a:r>
              <a:rPr lang="en-GB" dirty="0"/>
              <a:t>Dependency Injection</a:t>
            </a:r>
          </a:p>
        </p:txBody>
      </p:sp>
      <p:sp>
        <p:nvSpPr>
          <p:cNvPr id="3" name="Segnaposto contenuto 2">
            <a:extLst>
              <a:ext uri="{FF2B5EF4-FFF2-40B4-BE49-F238E27FC236}">
                <a16:creationId xmlns:a16="http://schemas.microsoft.com/office/drawing/2014/main" id="{0696DB44-AB55-4D71-AED0-8273809AA87A}"/>
              </a:ext>
            </a:extLst>
          </p:cNvPr>
          <p:cNvSpPr>
            <a:spLocks noGrp="1"/>
          </p:cNvSpPr>
          <p:nvPr>
            <p:ph sz="quarter" idx="16"/>
          </p:nvPr>
        </p:nvSpPr>
        <p:spPr/>
        <p:txBody>
          <a:bodyPr>
            <a:normAutofit/>
          </a:bodyPr>
          <a:lstStyle/>
          <a:p>
            <a:pPr marL="0" indent="0">
              <a:buNone/>
            </a:pPr>
            <a:r>
              <a:rPr lang="en-GB" dirty="0"/>
              <a:t>The Dependency Injection design pattern solves problems like:</a:t>
            </a:r>
          </a:p>
          <a:p>
            <a:r>
              <a:rPr lang="en-GB" dirty="0"/>
              <a:t>How can an application be independent of how its objects are created?</a:t>
            </a:r>
          </a:p>
          <a:p>
            <a:r>
              <a:rPr lang="en-GB" dirty="0"/>
              <a:t>How can a class be independent of how the objects it requires are created?</a:t>
            </a:r>
          </a:p>
          <a:p>
            <a:r>
              <a:rPr lang="en-GB" dirty="0"/>
              <a:t>How can the way objects are created be specified in separate configuration files?</a:t>
            </a:r>
          </a:p>
          <a:p>
            <a:r>
              <a:rPr lang="en-GB" dirty="0"/>
              <a:t>How can an application support different configurations?</a:t>
            </a:r>
          </a:p>
        </p:txBody>
      </p:sp>
    </p:spTree>
    <p:extLst>
      <p:ext uri="{BB962C8B-B14F-4D97-AF65-F5344CB8AC3E}">
        <p14:creationId xmlns:p14="http://schemas.microsoft.com/office/powerpoint/2010/main" val="1464103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042449C-49D5-43F6-9C9E-BB41D9215A09}"/>
              </a:ext>
            </a:extLst>
          </p:cNvPr>
          <p:cNvSpPr>
            <a:spLocks noGrp="1"/>
          </p:cNvSpPr>
          <p:nvPr>
            <p:ph type="body" sz="quarter" idx="15"/>
          </p:nvPr>
        </p:nvSpPr>
        <p:spPr/>
        <p:txBody>
          <a:bodyPr/>
          <a:lstStyle/>
          <a:p>
            <a:r>
              <a:rPr lang="en-GB" dirty="0"/>
              <a:t>Dependency Injection</a:t>
            </a:r>
          </a:p>
        </p:txBody>
      </p:sp>
      <p:sp>
        <p:nvSpPr>
          <p:cNvPr id="3" name="Segnaposto contenuto 2">
            <a:extLst>
              <a:ext uri="{FF2B5EF4-FFF2-40B4-BE49-F238E27FC236}">
                <a16:creationId xmlns:a16="http://schemas.microsoft.com/office/drawing/2014/main" id="{0696DB44-AB55-4D71-AED0-8273809AA87A}"/>
              </a:ext>
            </a:extLst>
          </p:cNvPr>
          <p:cNvSpPr>
            <a:spLocks noGrp="1"/>
          </p:cNvSpPr>
          <p:nvPr>
            <p:ph sz="quarter" idx="16"/>
          </p:nvPr>
        </p:nvSpPr>
        <p:spPr/>
        <p:txBody>
          <a:bodyPr>
            <a:normAutofit/>
          </a:bodyPr>
          <a:lstStyle/>
          <a:p>
            <a:pPr marL="0" indent="0">
              <a:buNone/>
            </a:pPr>
            <a:r>
              <a:rPr lang="en-GB" dirty="0"/>
              <a:t>Dependency injection involves four roles:</a:t>
            </a:r>
          </a:p>
          <a:p>
            <a:r>
              <a:rPr lang="en-GB" dirty="0"/>
              <a:t>the service object(s) to be used</a:t>
            </a:r>
          </a:p>
          <a:p>
            <a:r>
              <a:rPr lang="en-GB" dirty="0"/>
              <a:t>the client object that is depending on the service(s) it uses</a:t>
            </a:r>
          </a:p>
          <a:p>
            <a:r>
              <a:rPr lang="en-GB" dirty="0"/>
              <a:t>the interfaces that define how the client may use the services</a:t>
            </a:r>
          </a:p>
          <a:p>
            <a:r>
              <a:rPr lang="en-GB" dirty="0"/>
              <a:t>the injector, which is responsible for constructing the services and injecting them into the client</a:t>
            </a:r>
          </a:p>
        </p:txBody>
      </p:sp>
    </p:spTree>
    <p:extLst>
      <p:ext uri="{BB962C8B-B14F-4D97-AF65-F5344CB8AC3E}">
        <p14:creationId xmlns:p14="http://schemas.microsoft.com/office/powerpoint/2010/main" val="890996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testo 1">
            <a:extLst>
              <a:ext uri="{FF2B5EF4-FFF2-40B4-BE49-F238E27FC236}">
                <a16:creationId xmlns:a16="http://schemas.microsoft.com/office/drawing/2014/main" id="{B042449C-49D5-43F6-9C9E-BB41D9215A09}"/>
              </a:ext>
            </a:extLst>
          </p:cNvPr>
          <p:cNvSpPr>
            <a:spLocks noGrp="1"/>
          </p:cNvSpPr>
          <p:nvPr>
            <p:ph type="body" sz="quarter" idx="15"/>
          </p:nvPr>
        </p:nvSpPr>
        <p:spPr/>
        <p:txBody>
          <a:bodyPr/>
          <a:lstStyle/>
          <a:p>
            <a:r>
              <a:rPr lang="en-GB" dirty="0"/>
              <a:t>Dependency Injection</a:t>
            </a:r>
          </a:p>
        </p:txBody>
      </p:sp>
      <p:sp>
        <p:nvSpPr>
          <p:cNvPr id="3" name="Segnaposto contenuto 2">
            <a:extLst>
              <a:ext uri="{FF2B5EF4-FFF2-40B4-BE49-F238E27FC236}">
                <a16:creationId xmlns:a16="http://schemas.microsoft.com/office/drawing/2014/main" id="{0696DB44-AB55-4D71-AED0-8273809AA87A}"/>
              </a:ext>
            </a:extLst>
          </p:cNvPr>
          <p:cNvSpPr>
            <a:spLocks noGrp="1"/>
          </p:cNvSpPr>
          <p:nvPr>
            <p:ph sz="quarter" idx="16"/>
          </p:nvPr>
        </p:nvSpPr>
        <p:spPr/>
        <p:txBody>
          <a:bodyPr>
            <a:normAutofit/>
          </a:bodyPr>
          <a:lstStyle/>
          <a:p>
            <a:pPr marL="0" indent="0">
              <a:buNone/>
            </a:pPr>
            <a:r>
              <a:rPr lang="en-GB" dirty="0"/>
              <a:t>There are three common means for a client to accept a dependency injection:</a:t>
            </a:r>
          </a:p>
          <a:p>
            <a:r>
              <a:rPr lang="en-GB" dirty="0"/>
              <a:t>Setter </a:t>
            </a:r>
          </a:p>
          <a:p>
            <a:r>
              <a:rPr lang="en-GB" dirty="0"/>
              <a:t>Interface</a:t>
            </a:r>
          </a:p>
          <a:p>
            <a:r>
              <a:rPr lang="en-GB" dirty="0"/>
              <a:t>Constructor</a:t>
            </a:r>
          </a:p>
          <a:p>
            <a:pPr marL="0" indent="0">
              <a:buNone/>
            </a:pPr>
            <a:r>
              <a:rPr lang="en-GB" dirty="0"/>
              <a:t>Setter and constructor injection differ mainly by when they can be used. Interface injection differs in that the dependency is given a chance to control its own injection. All require that separate construction code (the injector) take responsibility for introducing a client and its dependencies to each other.</a:t>
            </a:r>
          </a:p>
        </p:txBody>
      </p:sp>
    </p:spTree>
    <p:extLst>
      <p:ext uri="{BB962C8B-B14F-4D97-AF65-F5344CB8AC3E}">
        <p14:creationId xmlns:p14="http://schemas.microsoft.com/office/powerpoint/2010/main" val="3485765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08E5D0D-18BE-4449-A48D-B2BBEF397895}"/>
              </a:ext>
            </a:extLst>
          </p:cNvPr>
          <p:cNvSpPr>
            <a:spLocks noGrp="1"/>
          </p:cNvSpPr>
          <p:nvPr>
            <p:ph type="body" sz="quarter" idx="15"/>
          </p:nvPr>
        </p:nvSpPr>
        <p:spPr/>
        <p:txBody>
          <a:bodyPr/>
          <a:lstStyle/>
          <a:p>
            <a:r>
              <a:rPr lang="en-US" dirty="0"/>
              <a:t>Bibliography</a:t>
            </a:r>
            <a:endParaRPr lang="it-IT" dirty="0"/>
          </a:p>
        </p:txBody>
      </p:sp>
      <p:sp>
        <p:nvSpPr>
          <p:cNvPr id="5" name="Content Placeholder 4">
            <a:extLst>
              <a:ext uri="{FF2B5EF4-FFF2-40B4-BE49-F238E27FC236}">
                <a16:creationId xmlns:a16="http://schemas.microsoft.com/office/drawing/2014/main" id="{2B60B902-7A3F-4547-A38C-FD49303E69BC}"/>
              </a:ext>
            </a:extLst>
          </p:cNvPr>
          <p:cNvSpPr>
            <a:spLocks noGrp="1"/>
          </p:cNvSpPr>
          <p:nvPr>
            <p:ph sz="quarter" idx="16"/>
          </p:nvPr>
        </p:nvSpPr>
        <p:spPr/>
        <p:txBody>
          <a:bodyPr/>
          <a:lstStyle/>
          <a:p>
            <a:r>
              <a:rPr lang="it-IT" dirty="0"/>
              <a:t>https://en.wikipedia.org/wiki/Software_design_pattern</a:t>
            </a:r>
          </a:p>
          <a:p>
            <a:r>
              <a:rPr lang="it-IT" dirty="0"/>
              <a:t>Gamma, Erich; </a:t>
            </a:r>
            <a:r>
              <a:rPr lang="it-IT" dirty="0" err="1"/>
              <a:t>Helm</a:t>
            </a:r>
            <a:r>
              <a:rPr lang="it-IT" dirty="0"/>
              <a:t>, Richard; Johnson, Ralph; </a:t>
            </a:r>
            <a:r>
              <a:rPr lang="it-IT" dirty="0" err="1"/>
              <a:t>Vlissides</a:t>
            </a:r>
            <a:r>
              <a:rPr lang="it-IT" dirty="0"/>
              <a:t>, John (1995). Design </a:t>
            </a:r>
            <a:r>
              <a:rPr lang="it-IT" dirty="0" err="1"/>
              <a:t>Patterns</a:t>
            </a:r>
            <a:r>
              <a:rPr lang="it-IT" dirty="0"/>
              <a:t>: </a:t>
            </a:r>
            <a:r>
              <a:rPr lang="it-IT" dirty="0" err="1"/>
              <a:t>Elements</a:t>
            </a:r>
            <a:r>
              <a:rPr lang="it-IT" dirty="0"/>
              <a:t> of </a:t>
            </a:r>
            <a:r>
              <a:rPr lang="it-IT" dirty="0" err="1"/>
              <a:t>Reusable</a:t>
            </a:r>
            <a:r>
              <a:rPr lang="it-IT" dirty="0"/>
              <a:t> Object-</a:t>
            </a:r>
            <a:r>
              <a:rPr lang="it-IT" dirty="0" err="1"/>
              <a:t>Oriented</a:t>
            </a:r>
            <a:r>
              <a:rPr lang="it-IT" dirty="0"/>
              <a:t> Software. Addison-Wesley. ISBN 0-201-63361-2.</a:t>
            </a:r>
          </a:p>
          <a:p>
            <a:r>
              <a:rPr lang="it-IT" dirty="0"/>
              <a:t>https://martinfowler.com/articles/injection.html</a:t>
            </a:r>
          </a:p>
        </p:txBody>
      </p:sp>
    </p:spTree>
    <p:extLst>
      <p:ext uri="{BB962C8B-B14F-4D97-AF65-F5344CB8AC3E}">
        <p14:creationId xmlns:p14="http://schemas.microsoft.com/office/powerpoint/2010/main" val="2852564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EAA212EB-1997-46A6-A639-72C089631166}"/>
              </a:ext>
            </a:extLst>
          </p:cNvPr>
          <p:cNvSpPr>
            <a:spLocks noGrp="1"/>
          </p:cNvSpPr>
          <p:nvPr>
            <p:ph type="body" sz="quarter" idx="15"/>
          </p:nvPr>
        </p:nvSpPr>
        <p:spPr/>
        <p:txBody>
          <a:bodyPr/>
          <a:lstStyle/>
          <a:p>
            <a:r>
              <a:rPr lang="en-US" dirty="0"/>
              <a:t>Introduction</a:t>
            </a:r>
            <a:endParaRPr lang="it-IT" dirty="0"/>
          </a:p>
        </p:txBody>
      </p:sp>
      <p:sp>
        <p:nvSpPr>
          <p:cNvPr id="5" name="Text Placeholder 4">
            <a:extLst>
              <a:ext uri="{FF2B5EF4-FFF2-40B4-BE49-F238E27FC236}">
                <a16:creationId xmlns:a16="http://schemas.microsoft.com/office/drawing/2014/main" id="{FAC58902-D89B-47B6-BEF7-421E87EF0F7C}"/>
              </a:ext>
            </a:extLst>
          </p:cNvPr>
          <p:cNvSpPr>
            <a:spLocks noGrp="1"/>
          </p:cNvSpPr>
          <p:nvPr>
            <p:ph sz="quarter" idx="16"/>
          </p:nvPr>
        </p:nvSpPr>
        <p:spPr/>
        <p:txBody>
          <a:bodyPr>
            <a:normAutofit/>
          </a:bodyPr>
          <a:lstStyle/>
          <a:p>
            <a:r>
              <a:rPr lang="en-GB" dirty="0"/>
              <a:t>In software engineering, a software design pattern is a general reusable solution to a commonly occurring problem within a given context</a:t>
            </a:r>
            <a:r>
              <a:rPr lang="it-IT" dirty="0"/>
              <a:t>.</a:t>
            </a:r>
          </a:p>
          <a:p>
            <a:r>
              <a:rPr lang="en-GB" dirty="0"/>
              <a:t>Design patterns can speed up the development process by providing tested, proven development paradigms.</a:t>
            </a:r>
          </a:p>
          <a:p>
            <a:r>
              <a:rPr lang="en-GB" dirty="0"/>
              <a:t> Effective software design requires considering issues that may not become visible until later in the implementation.</a:t>
            </a:r>
          </a:p>
          <a:p>
            <a:r>
              <a:rPr lang="en-GB" dirty="0"/>
              <a:t> Reusing design patterns helps to prevent subtle issues that can cause major problems. </a:t>
            </a:r>
          </a:p>
          <a:p>
            <a:r>
              <a:rPr lang="en-GB" dirty="0"/>
              <a:t>Improves code readability for coders and architects who are familiar with the patterns.</a:t>
            </a:r>
            <a:endParaRPr lang="it-IT" dirty="0"/>
          </a:p>
        </p:txBody>
      </p:sp>
      <p:sp>
        <p:nvSpPr>
          <p:cNvPr id="4" name="Slide Number Placeholder 3">
            <a:extLst>
              <a:ext uri="{FF2B5EF4-FFF2-40B4-BE49-F238E27FC236}">
                <a16:creationId xmlns:a16="http://schemas.microsoft.com/office/drawing/2014/main" id="{BFC2BAE9-E277-485B-81CC-CF394549428B}"/>
              </a:ext>
            </a:extLst>
          </p:cNvPr>
          <p:cNvSpPr>
            <a:spLocks noGrp="1"/>
          </p:cNvSpPr>
          <p:nvPr>
            <p:ph type="sldNum" sz="quarter" idx="4294967295"/>
          </p:nvPr>
        </p:nvSpPr>
        <p:spPr>
          <a:xfrm>
            <a:off x="18897600" y="12712700"/>
            <a:ext cx="5486400" cy="730250"/>
          </a:xfrm>
        </p:spPr>
        <p:txBody>
          <a:bodyPr/>
          <a:lstStyle/>
          <a:p>
            <a:fld id="{30656AAC-0BAC-400D-9C81-1FB688AAF770}" type="slidenum">
              <a:rPr lang="it-IT" smtClean="0"/>
              <a:pPr/>
              <a:t>2</a:t>
            </a:fld>
            <a:endParaRPr lang="it-IT"/>
          </a:p>
        </p:txBody>
      </p:sp>
    </p:spTree>
    <p:extLst>
      <p:ext uri="{BB962C8B-B14F-4D97-AF65-F5344CB8AC3E}">
        <p14:creationId xmlns:p14="http://schemas.microsoft.com/office/powerpoint/2010/main" val="4197111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155BA8D-8924-41A2-8573-0BADD4D5F65A}"/>
              </a:ext>
            </a:extLst>
          </p:cNvPr>
          <p:cNvSpPr>
            <a:spLocks noGrp="1"/>
          </p:cNvSpPr>
          <p:nvPr>
            <p:ph type="body" sz="quarter" idx="15"/>
          </p:nvPr>
        </p:nvSpPr>
        <p:spPr/>
        <p:txBody>
          <a:bodyPr/>
          <a:lstStyle/>
          <a:p>
            <a:r>
              <a:rPr lang="en-US" dirty="0"/>
              <a:t>History of Design Patterns</a:t>
            </a:r>
            <a:endParaRPr lang="it-IT" dirty="0"/>
          </a:p>
        </p:txBody>
      </p:sp>
      <p:sp>
        <p:nvSpPr>
          <p:cNvPr id="3" name="Content Placeholder 2">
            <a:extLst>
              <a:ext uri="{FF2B5EF4-FFF2-40B4-BE49-F238E27FC236}">
                <a16:creationId xmlns:a16="http://schemas.microsoft.com/office/drawing/2014/main" id="{2C47DBF3-D276-499F-9C11-F57584AF7625}"/>
              </a:ext>
            </a:extLst>
          </p:cNvPr>
          <p:cNvSpPr>
            <a:spLocks noGrp="1"/>
          </p:cNvSpPr>
          <p:nvPr>
            <p:ph sz="quarter" idx="16"/>
          </p:nvPr>
        </p:nvSpPr>
        <p:spPr/>
        <p:txBody>
          <a:bodyPr/>
          <a:lstStyle/>
          <a:p>
            <a:r>
              <a:rPr lang="en-GB" dirty="0"/>
              <a:t>Design patterns gained popularity in computer science after the book </a:t>
            </a:r>
            <a:r>
              <a:rPr lang="en-GB" b="1" i="1" dirty="0">
                <a:effectLst>
                  <a:outerShdw blurRad="38100" dist="38100" dir="2700000" algn="tl">
                    <a:srgbClr val="000000">
                      <a:alpha val="43137"/>
                    </a:srgbClr>
                  </a:outerShdw>
                </a:effectLst>
              </a:rPr>
              <a:t>Design Patterns: Elements of Reusable Object-Oriented Software</a:t>
            </a:r>
            <a:r>
              <a:rPr lang="en-GB" dirty="0"/>
              <a:t> </a:t>
            </a:r>
            <a:br>
              <a:rPr lang="en-GB" dirty="0"/>
            </a:br>
            <a:r>
              <a:rPr lang="en-GB" dirty="0"/>
              <a:t>was published in 1994 by the so-called "Gang of Four, which is frequently abbreviated as "</a:t>
            </a:r>
            <a:r>
              <a:rPr lang="en-GB" dirty="0" err="1"/>
              <a:t>GoF</a:t>
            </a:r>
            <a:r>
              <a:rPr lang="en-GB" dirty="0"/>
              <a:t>“</a:t>
            </a:r>
          </a:p>
          <a:p>
            <a:r>
              <a:rPr lang="en-GB" dirty="0"/>
              <a:t>Erich Gamma</a:t>
            </a:r>
          </a:p>
          <a:p>
            <a:r>
              <a:rPr lang="en-GB" dirty="0"/>
              <a:t>Richard Helm</a:t>
            </a:r>
          </a:p>
          <a:p>
            <a:r>
              <a:rPr lang="en-GB" dirty="0"/>
              <a:t>Ralph Johnson</a:t>
            </a:r>
          </a:p>
          <a:p>
            <a:r>
              <a:rPr lang="en-GB" dirty="0"/>
              <a:t>John </a:t>
            </a:r>
            <a:r>
              <a:rPr lang="en-GB" dirty="0" err="1"/>
              <a:t>Vlissides</a:t>
            </a:r>
            <a:endParaRPr lang="it-IT" dirty="0"/>
          </a:p>
        </p:txBody>
      </p:sp>
    </p:spTree>
    <p:extLst>
      <p:ext uri="{BB962C8B-B14F-4D97-AF65-F5344CB8AC3E}">
        <p14:creationId xmlns:p14="http://schemas.microsoft.com/office/powerpoint/2010/main" val="1005756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D0BE821-28EB-4883-B0B2-7D5B97E7156D}"/>
              </a:ext>
            </a:extLst>
          </p:cNvPr>
          <p:cNvSpPr>
            <a:spLocks noGrp="1"/>
          </p:cNvSpPr>
          <p:nvPr>
            <p:ph type="body" sz="quarter" idx="15"/>
          </p:nvPr>
        </p:nvSpPr>
        <p:spPr/>
        <p:txBody>
          <a:bodyPr/>
          <a:lstStyle/>
          <a:p>
            <a:r>
              <a:rPr lang="en-US"/>
              <a:t>Design Patterns</a:t>
            </a:r>
            <a:endParaRPr lang="it-IT" dirty="0"/>
          </a:p>
        </p:txBody>
      </p:sp>
      <p:sp>
        <p:nvSpPr>
          <p:cNvPr id="7" name="Content Placeholder 6">
            <a:extLst>
              <a:ext uri="{FF2B5EF4-FFF2-40B4-BE49-F238E27FC236}">
                <a16:creationId xmlns:a16="http://schemas.microsoft.com/office/drawing/2014/main" id="{0C332C89-E0C6-4B70-A6F6-99171C6B0B1B}"/>
              </a:ext>
            </a:extLst>
          </p:cNvPr>
          <p:cNvSpPr>
            <a:spLocks noGrp="1"/>
          </p:cNvSpPr>
          <p:nvPr>
            <p:ph sz="quarter" idx="16"/>
          </p:nvPr>
        </p:nvSpPr>
        <p:spPr/>
        <p:txBody>
          <a:bodyPr/>
          <a:lstStyle/>
          <a:p>
            <a:r>
              <a:rPr lang="en-GB"/>
              <a:t>Design patterns were originally grouped into the categories:</a:t>
            </a:r>
            <a:br>
              <a:rPr lang="en-GB"/>
            </a:br>
            <a:br>
              <a:rPr lang="en-GB"/>
            </a:br>
            <a:r>
              <a:rPr lang="en-GB"/>
              <a:t> </a:t>
            </a:r>
          </a:p>
          <a:p>
            <a:r>
              <a:rPr lang="en-GB"/>
              <a:t>Creational patterns </a:t>
            </a:r>
            <a:br>
              <a:rPr lang="en-GB"/>
            </a:br>
            <a:endParaRPr lang="en-GB"/>
          </a:p>
          <a:p>
            <a:r>
              <a:rPr lang="en-GB"/>
              <a:t>Structural patterns</a:t>
            </a:r>
            <a:br>
              <a:rPr lang="en-GB"/>
            </a:br>
            <a:endParaRPr lang="en-GB"/>
          </a:p>
          <a:p>
            <a:r>
              <a:rPr lang="en-GB"/>
              <a:t>Behavioral patterns</a:t>
            </a:r>
            <a:endParaRPr lang="en-US" dirty="0"/>
          </a:p>
        </p:txBody>
      </p:sp>
    </p:spTree>
    <p:extLst>
      <p:ext uri="{BB962C8B-B14F-4D97-AF65-F5344CB8AC3E}">
        <p14:creationId xmlns:p14="http://schemas.microsoft.com/office/powerpoint/2010/main" val="1412676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BBC9FAC-7D25-4A88-B708-D4CB3FE5A119}"/>
              </a:ext>
            </a:extLst>
          </p:cNvPr>
          <p:cNvSpPr>
            <a:spLocks noGrp="1"/>
          </p:cNvSpPr>
          <p:nvPr>
            <p:ph type="body" sz="quarter" idx="15"/>
          </p:nvPr>
        </p:nvSpPr>
        <p:spPr/>
        <p:txBody>
          <a:bodyPr/>
          <a:lstStyle/>
          <a:p>
            <a:r>
              <a:rPr lang="en-US" dirty="0"/>
              <a:t>Creational Patterns</a:t>
            </a:r>
            <a:endParaRPr lang="it-IT" dirty="0"/>
          </a:p>
        </p:txBody>
      </p:sp>
      <p:sp>
        <p:nvSpPr>
          <p:cNvPr id="5" name="Content Placeholder 4">
            <a:extLst>
              <a:ext uri="{FF2B5EF4-FFF2-40B4-BE49-F238E27FC236}">
                <a16:creationId xmlns:a16="http://schemas.microsoft.com/office/drawing/2014/main" id="{A66064CA-736E-4025-9C35-C4A22835AD2B}"/>
              </a:ext>
            </a:extLst>
          </p:cNvPr>
          <p:cNvSpPr>
            <a:spLocks noGrp="1"/>
          </p:cNvSpPr>
          <p:nvPr>
            <p:ph sz="quarter" idx="16"/>
          </p:nvPr>
        </p:nvSpPr>
        <p:spPr/>
        <p:txBody>
          <a:bodyPr>
            <a:normAutofit lnSpcReduction="10000"/>
          </a:bodyPr>
          <a:lstStyle/>
          <a:p>
            <a:r>
              <a:rPr lang="en-GB" dirty="0"/>
              <a:t>Abstract factory	</a:t>
            </a:r>
          </a:p>
          <a:p>
            <a:pPr marL="914400" lvl="1" indent="0">
              <a:buNone/>
            </a:pPr>
            <a:r>
              <a:rPr lang="en-GB" dirty="0"/>
              <a:t>Provide an interface for creating </a:t>
            </a:r>
            <a:r>
              <a:rPr lang="en-GB" b="1" dirty="0"/>
              <a:t>families</a:t>
            </a:r>
            <a:r>
              <a:rPr lang="en-GB" dirty="0"/>
              <a:t> of related or dependent objects without specifying their concrete classes.</a:t>
            </a:r>
            <a:endParaRPr lang="it-IT" dirty="0"/>
          </a:p>
          <a:p>
            <a:r>
              <a:rPr lang="en-GB" dirty="0"/>
              <a:t>Builder</a:t>
            </a:r>
          </a:p>
          <a:p>
            <a:pPr marL="914400" lvl="1" indent="0">
              <a:buNone/>
            </a:pPr>
            <a:r>
              <a:rPr lang="en-GB" dirty="0"/>
              <a:t>Separate the construction of a complex object from its representation, allowing the same construction process to create various representations.</a:t>
            </a:r>
          </a:p>
          <a:p>
            <a:r>
              <a:rPr lang="en-GB" dirty="0"/>
              <a:t>Factory method	</a:t>
            </a:r>
          </a:p>
          <a:p>
            <a:pPr marL="914400" lvl="1" indent="0">
              <a:buNone/>
            </a:pPr>
            <a:r>
              <a:rPr lang="en-GB" dirty="0"/>
              <a:t>Define an interface for creating a </a:t>
            </a:r>
            <a:r>
              <a:rPr lang="en-GB" b="1" dirty="0"/>
              <a:t>single</a:t>
            </a:r>
            <a:r>
              <a:rPr lang="en-GB" dirty="0"/>
              <a:t> object, but let subclasses decide which class to instantiate. Factory Method lets a class defer instantiation to subclasses.</a:t>
            </a:r>
          </a:p>
          <a:p>
            <a:r>
              <a:rPr lang="en-GB" dirty="0"/>
              <a:t>Lazy initialization	</a:t>
            </a:r>
          </a:p>
          <a:p>
            <a:pPr marL="914400" lvl="1" indent="0">
              <a:buNone/>
            </a:pPr>
            <a:r>
              <a:rPr lang="en-GB" dirty="0"/>
              <a:t>Tactic of delaying the creation of an object, the calculation of a value, or some other expensive process until the first time it is needed.</a:t>
            </a:r>
          </a:p>
        </p:txBody>
      </p:sp>
    </p:spTree>
    <p:extLst>
      <p:ext uri="{BB962C8B-B14F-4D97-AF65-F5344CB8AC3E}">
        <p14:creationId xmlns:p14="http://schemas.microsoft.com/office/powerpoint/2010/main" val="1624102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01ECD9-2BCE-490B-9378-1454FEC39527}"/>
              </a:ext>
            </a:extLst>
          </p:cNvPr>
          <p:cNvSpPr>
            <a:spLocks noGrp="1"/>
          </p:cNvSpPr>
          <p:nvPr>
            <p:ph type="body" sz="quarter" idx="15"/>
          </p:nvPr>
        </p:nvSpPr>
        <p:spPr/>
        <p:txBody>
          <a:bodyPr/>
          <a:lstStyle/>
          <a:p>
            <a:r>
              <a:rPr lang="it-IT" dirty="0" err="1"/>
              <a:t>Creational</a:t>
            </a:r>
            <a:r>
              <a:rPr lang="it-IT" dirty="0"/>
              <a:t> </a:t>
            </a:r>
            <a:r>
              <a:rPr lang="it-IT" dirty="0" err="1"/>
              <a:t>Patterns</a:t>
            </a:r>
            <a:endParaRPr lang="it-IT" dirty="0"/>
          </a:p>
        </p:txBody>
      </p:sp>
      <p:sp>
        <p:nvSpPr>
          <p:cNvPr id="3" name="Content Placeholder 2">
            <a:extLst>
              <a:ext uri="{FF2B5EF4-FFF2-40B4-BE49-F238E27FC236}">
                <a16:creationId xmlns:a16="http://schemas.microsoft.com/office/drawing/2014/main" id="{A7F4AABE-4FD9-4569-BE32-B750ED97A226}"/>
              </a:ext>
            </a:extLst>
          </p:cNvPr>
          <p:cNvSpPr>
            <a:spLocks noGrp="1"/>
          </p:cNvSpPr>
          <p:nvPr>
            <p:ph sz="quarter" idx="16"/>
          </p:nvPr>
        </p:nvSpPr>
        <p:spPr/>
        <p:txBody>
          <a:bodyPr>
            <a:normAutofit/>
          </a:bodyPr>
          <a:lstStyle/>
          <a:p>
            <a:r>
              <a:rPr lang="en-GB" dirty="0"/>
              <a:t>Prototype	</a:t>
            </a:r>
          </a:p>
          <a:p>
            <a:pPr marL="914400" lvl="1" indent="0">
              <a:buNone/>
            </a:pPr>
            <a:r>
              <a:rPr lang="en-GB" dirty="0"/>
              <a:t>Specify the kinds of objects to create using a prototypical instance, and create new objects from the 'skeleton' of an existing object, thus boosting performance and keeping memory footprints to a minimum.</a:t>
            </a:r>
          </a:p>
          <a:p>
            <a:r>
              <a:rPr lang="en-GB" dirty="0"/>
              <a:t>Singleton	</a:t>
            </a:r>
          </a:p>
          <a:p>
            <a:pPr marL="914400" lvl="1" indent="0">
              <a:buNone/>
            </a:pPr>
            <a:r>
              <a:rPr lang="en-GB" dirty="0"/>
              <a:t>Ensure a class has only one instance, and provide a global point of access to it.</a:t>
            </a:r>
            <a:endParaRPr lang="it-IT" dirty="0"/>
          </a:p>
        </p:txBody>
      </p:sp>
    </p:spTree>
    <p:extLst>
      <p:ext uri="{BB962C8B-B14F-4D97-AF65-F5344CB8AC3E}">
        <p14:creationId xmlns:p14="http://schemas.microsoft.com/office/powerpoint/2010/main" val="2757669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3589C6-78CC-4A97-B0CC-BEA5DA584EAD}"/>
              </a:ext>
            </a:extLst>
          </p:cNvPr>
          <p:cNvSpPr>
            <a:spLocks noGrp="1"/>
          </p:cNvSpPr>
          <p:nvPr>
            <p:ph type="body" sz="quarter" idx="15"/>
          </p:nvPr>
        </p:nvSpPr>
        <p:spPr/>
        <p:txBody>
          <a:bodyPr/>
          <a:lstStyle/>
          <a:p>
            <a:r>
              <a:rPr lang="it-IT" dirty="0" err="1"/>
              <a:t>Structural</a:t>
            </a:r>
            <a:r>
              <a:rPr lang="it-IT" dirty="0"/>
              <a:t> </a:t>
            </a:r>
            <a:r>
              <a:rPr lang="it-IT" dirty="0" err="1"/>
              <a:t>Patterns</a:t>
            </a:r>
            <a:endParaRPr lang="it-IT" dirty="0"/>
          </a:p>
        </p:txBody>
      </p:sp>
      <p:sp>
        <p:nvSpPr>
          <p:cNvPr id="3" name="Content Placeholder 2">
            <a:extLst>
              <a:ext uri="{FF2B5EF4-FFF2-40B4-BE49-F238E27FC236}">
                <a16:creationId xmlns:a16="http://schemas.microsoft.com/office/drawing/2014/main" id="{694B8D77-0E91-46BD-A0D2-F20518AE7ADF}"/>
              </a:ext>
            </a:extLst>
          </p:cNvPr>
          <p:cNvSpPr>
            <a:spLocks noGrp="1"/>
          </p:cNvSpPr>
          <p:nvPr>
            <p:ph sz="quarter" idx="16"/>
          </p:nvPr>
        </p:nvSpPr>
        <p:spPr/>
        <p:txBody>
          <a:bodyPr/>
          <a:lstStyle/>
          <a:p>
            <a:pPr lvl="1"/>
            <a:r>
              <a:rPr lang="en-GB" dirty="0"/>
              <a:t>Adapter</a:t>
            </a:r>
          </a:p>
          <a:p>
            <a:pPr marL="1828800" lvl="2" indent="0">
              <a:buNone/>
            </a:pPr>
            <a:r>
              <a:rPr lang="en-GB" dirty="0"/>
              <a:t>Convert the interface of a class into another interface clients expect. An adapter lets classes work together that could not otherwise because of incompatible interfaces.</a:t>
            </a:r>
          </a:p>
          <a:p>
            <a:pPr lvl="1"/>
            <a:r>
              <a:rPr lang="en-GB" dirty="0"/>
              <a:t>Bridge</a:t>
            </a:r>
          </a:p>
          <a:p>
            <a:pPr marL="1828800" lvl="2" indent="0">
              <a:buNone/>
            </a:pPr>
            <a:r>
              <a:rPr lang="en-GB" dirty="0"/>
              <a:t>Decouple an abstraction from its implementation allowing the two to vary independently.</a:t>
            </a:r>
            <a:endParaRPr lang="it-IT" dirty="0"/>
          </a:p>
          <a:p>
            <a:pPr lvl="1"/>
            <a:r>
              <a:rPr lang="en-GB" dirty="0"/>
              <a:t>Composite</a:t>
            </a:r>
          </a:p>
          <a:p>
            <a:pPr marL="1828800" lvl="2" indent="0">
              <a:buNone/>
            </a:pPr>
            <a:r>
              <a:rPr lang="en-GB" dirty="0"/>
              <a:t>Compose objects into tree structures to represent part-whole hierarchies. Composite lets clients treat individual objects and compositions of objects uniformly.</a:t>
            </a:r>
          </a:p>
          <a:p>
            <a:pPr lvl="1"/>
            <a:r>
              <a:rPr lang="en-GB" dirty="0"/>
              <a:t>Decorator</a:t>
            </a:r>
          </a:p>
          <a:p>
            <a:pPr marL="1828800" lvl="2" indent="0">
              <a:buNone/>
            </a:pPr>
            <a:r>
              <a:rPr lang="en-GB" dirty="0"/>
              <a:t>Attach additional responsibilities to an object dynamically keeping the same interface. Decorators provide a flexible alternative to </a:t>
            </a:r>
            <a:r>
              <a:rPr lang="en-GB" dirty="0" err="1"/>
              <a:t>subclassing</a:t>
            </a:r>
            <a:r>
              <a:rPr lang="en-GB" dirty="0"/>
              <a:t> for extending functionality.</a:t>
            </a:r>
          </a:p>
        </p:txBody>
      </p:sp>
    </p:spTree>
    <p:extLst>
      <p:ext uri="{BB962C8B-B14F-4D97-AF65-F5344CB8AC3E}">
        <p14:creationId xmlns:p14="http://schemas.microsoft.com/office/powerpoint/2010/main" val="1373433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3589C6-78CC-4A97-B0CC-BEA5DA584EAD}"/>
              </a:ext>
            </a:extLst>
          </p:cNvPr>
          <p:cNvSpPr>
            <a:spLocks noGrp="1"/>
          </p:cNvSpPr>
          <p:nvPr>
            <p:ph type="body" sz="quarter" idx="15"/>
          </p:nvPr>
        </p:nvSpPr>
        <p:spPr/>
        <p:txBody>
          <a:bodyPr/>
          <a:lstStyle/>
          <a:p>
            <a:r>
              <a:rPr lang="it-IT" dirty="0" err="1"/>
              <a:t>Structural</a:t>
            </a:r>
            <a:r>
              <a:rPr lang="it-IT" dirty="0"/>
              <a:t> </a:t>
            </a:r>
            <a:r>
              <a:rPr lang="it-IT" dirty="0" err="1"/>
              <a:t>Patterns</a:t>
            </a:r>
            <a:endParaRPr lang="it-IT" dirty="0"/>
          </a:p>
        </p:txBody>
      </p:sp>
      <p:sp>
        <p:nvSpPr>
          <p:cNvPr id="3" name="Content Placeholder 2">
            <a:extLst>
              <a:ext uri="{FF2B5EF4-FFF2-40B4-BE49-F238E27FC236}">
                <a16:creationId xmlns:a16="http://schemas.microsoft.com/office/drawing/2014/main" id="{694B8D77-0E91-46BD-A0D2-F20518AE7ADF}"/>
              </a:ext>
            </a:extLst>
          </p:cNvPr>
          <p:cNvSpPr>
            <a:spLocks noGrp="1"/>
          </p:cNvSpPr>
          <p:nvPr>
            <p:ph sz="quarter" idx="16"/>
          </p:nvPr>
        </p:nvSpPr>
        <p:spPr/>
        <p:txBody>
          <a:bodyPr/>
          <a:lstStyle/>
          <a:p>
            <a:r>
              <a:rPr lang="en-GB" dirty="0"/>
              <a:t>Façade</a:t>
            </a:r>
          </a:p>
          <a:p>
            <a:pPr marL="914400" lvl="1" indent="0">
              <a:buNone/>
            </a:pPr>
            <a:r>
              <a:rPr lang="en-GB" dirty="0"/>
              <a:t>Provide a unified interface to a set of interfaces in a subsystem. Facade defines a higher-level interface that makes the subsystem easier to use.</a:t>
            </a:r>
          </a:p>
          <a:p>
            <a:r>
              <a:rPr lang="en-GB" dirty="0"/>
              <a:t>Flyweight	</a:t>
            </a:r>
          </a:p>
          <a:p>
            <a:pPr marL="914400" lvl="1" indent="0">
              <a:buNone/>
            </a:pPr>
            <a:r>
              <a:rPr lang="en-GB" dirty="0"/>
              <a:t>Use sharing to support large numbers of similar objects efficiently.</a:t>
            </a:r>
          </a:p>
          <a:p>
            <a:r>
              <a:rPr lang="en-GB" dirty="0"/>
              <a:t>Proxy</a:t>
            </a:r>
          </a:p>
          <a:p>
            <a:pPr marL="914400" lvl="1" indent="0">
              <a:buNone/>
            </a:pPr>
            <a:r>
              <a:rPr lang="en-GB" dirty="0"/>
              <a:t>Provide a surrogate or placeholder for another object to control access to it.</a:t>
            </a:r>
            <a:endParaRPr lang="it-IT" dirty="0"/>
          </a:p>
          <a:p>
            <a:pPr lvl="1"/>
            <a:endParaRPr lang="it-IT" dirty="0"/>
          </a:p>
        </p:txBody>
      </p:sp>
    </p:spTree>
    <p:extLst>
      <p:ext uri="{BB962C8B-B14F-4D97-AF65-F5344CB8AC3E}">
        <p14:creationId xmlns:p14="http://schemas.microsoft.com/office/powerpoint/2010/main" val="1104945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3589C6-78CC-4A97-B0CC-BEA5DA584EAD}"/>
              </a:ext>
            </a:extLst>
          </p:cNvPr>
          <p:cNvSpPr>
            <a:spLocks noGrp="1"/>
          </p:cNvSpPr>
          <p:nvPr>
            <p:ph type="body" sz="quarter" idx="15"/>
          </p:nvPr>
        </p:nvSpPr>
        <p:spPr/>
        <p:txBody>
          <a:bodyPr/>
          <a:lstStyle/>
          <a:p>
            <a:r>
              <a:rPr lang="it-IT" dirty="0" err="1"/>
              <a:t>Behavioral</a:t>
            </a:r>
            <a:r>
              <a:rPr lang="it-IT" dirty="0"/>
              <a:t> </a:t>
            </a:r>
            <a:r>
              <a:rPr lang="it-IT" dirty="0" err="1"/>
              <a:t>Patterns</a:t>
            </a:r>
            <a:endParaRPr lang="it-IT" dirty="0"/>
          </a:p>
        </p:txBody>
      </p:sp>
      <p:sp>
        <p:nvSpPr>
          <p:cNvPr id="7" name="Segnaposto contenuto 6">
            <a:extLst>
              <a:ext uri="{FF2B5EF4-FFF2-40B4-BE49-F238E27FC236}">
                <a16:creationId xmlns:a16="http://schemas.microsoft.com/office/drawing/2014/main" id="{54C80BCB-1958-4654-921C-22082F14F878}"/>
              </a:ext>
            </a:extLst>
          </p:cNvPr>
          <p:cNvSpPr>
            <a:spLocks noGrp="1"/>
          </p:cNvSpPr>
          <p:nvPr>
            <p:ph sz="quarter" idx="16"/>
          </p:nvPr>
        </p:nvSpPr>
        <p:spPr/>
        <p:txBody>
          <a:bodyPr>
            <a:normAutofit fontScale="92500" lnSpcReduction="10000"/>
          </a:bodyPr>
          <a:lstStyle/>
          <a:p>
            <a:r>
              <a:rPr lang="en-GB" dirty="0"/>
              <a:t>Chain of responsibility</a:t>
            </a:r>
          </a:p>
          <a:p>
            <a:pPr marL="914400" lvl="1" indent="0">
              <a:buNone/>
            </a:pPr>
            <a:r>
              <a:rPr lang="en-GB" dirty="0"/>
              <a:t>Avoid coupling the sender of a request to its receiver by giving more than one object a chance to handle the request. Chain the receiving objects and pass the request along the chain until an object handles it.</a:t>
            </a:r>
          </a:p>
          <a:p>
            <a:r>
              <a:rPr lang="en-GB" dirty="0"/>
              <a:t>Command</a:t>
            </a:r>
          </a:p>
          <a:p>
            <a:pPr marL="914400" lvl="1" indent="0">
              <a:buNone/>
            </a:pPr>
            <a:r>
              <a:rPr lang="en-GB" dirty="0"/>
              <a:t>Encapsulate a request as an object, thereby allowing for the parameterization of clients with different requests, and the queuing or logging of requests. It also allows for the support of undoable operations.</a:t>
            </a:r>
          </a:p>
          <a:p>
            <a:r>
              <a:rPr lang="en-GB" dirty="0"/>
              <a:t>Interpreter</a:t>
            </a:r>
          </a:p>
          <a:p>
            <a:pPr marL="914400" lvl="1" indent="0">
              <a:buNone/>
            </a:pPr>
            <a:r>
              <a:rPr lang="en-GB" dirty="0"/>
              <a:t>Given a language, define a representation for its grammar along with an interpreter that uses the representation to interpret sentences in the language.</a:t>
            </a:r>
          </a:p>
          <a:p>
            <a:r>
              <a:rPr lang="en-GB" dirty="0"/>
              <a:t>Iterator</a:t>
            </a:r>
          </a:p>
          <a:p>
            <a:pPr marL="914400" lvl="1" indent="0">
              <a:buNone/>
            </a:pPr>
            <a:r>
              <a:rPr lang="en-GB" dirty="0"/>
              <a:t>Provide a way to access the elements of an aggregate object sequentially without exposing its underlying representation.</a:t>
            </a:r>
          </a:p>
        </p:txBody>
      </p:sp>
    </p:spTree>
    <p:extLst>
      <p:ext uri="{BB962C8B-B14F-4D97-AF65-F5344CB8AC3E}">
        <p14:creationId xmlns:p14="http://schemas.microsoft.com/office/powerpoint/2010/main" val="329507626"/>
      </p:ext>
    </p:extLst>
  </p:cSld>
  <p:clrMapOvr>
    <a:masterClrMapping/>
  </p:clrMapOvr>
</p:sld>
</file>

<file path=ppt/theme/theme1.xml><?xml version="1.0" encoding="utf-8"?>
<a:theme xmlns:a="http://schemas.openxmlformats.org/drawingml/2006/main" name="Office Theme">
  <a:themeElements>
    <a:clrScheme name="BaxEnergy_Green">
      <a:dk1>
        <a:srgbClr val="194274"/>
      </a:dk1>
      <a:lt1>
        <a:srgbClr val="FFFFFF"/>
      </a:lt1>
      <a:dk2>
        <a:srgbClr val="FFFFFF"/>
      </a:dk2>
      <a:lt2>
        <a:srgbClr val="FFFFFF"/>
      </a:lt2>
      <a:accent1>
        <a:srgbClr val="84BD00"/>
      </a:accent1>
      <a:accent2>
        <a:srgbClr val="E6E5CC"/>
      </a:accent2>
      <a:accent3>
        <a:srgbClr val="CEE599"/>
      </a:accent3>
      <a:accent4>
        <a:srgbClr val="B5D766"/>
      </a:accent4>
      <a:accent5>
        <a:srgbClr val="9DCA33"/>
      </a:accent5>
      <a:accent6>
        <a:srgbClr val="194274"/>
      </a:accent6>
      <a:hlink>
        <a:srgbClr val="92D050"/>
      </a:hlink>
      <a:folHlink>
        <a:srgbClr val="92D050"/>
      </a:folHlink>
    </a:clrScheme>
    <a:fontScheme name="Custom 1">
      <a:majorFont>
        <a:latin typeface="Lato Light"/>
        <a:ea typeface=""/>
        <a:cs typeface=""/>
      </a:majorFont>
      <a:minorFont>
        <a:latin typeface="La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75000"/>
          </a:schemeClr>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20642</TotalTime>
  <Words>966</Words>
  <Application>Microsoft Office PowerPoint</Application>
  <PresentationFormat>Custom</PresentationFormat>
  <Paragraphs>115</Paragraphs>
  <Slides>17</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Calibri Light</vt:lpstr>
      <vt:lpstr>Lato Light</vt:lpstr>
      <vt:lpstr>Lato Medium</vt:lpstr>
      <vt:lpstr>Calibri</vt:lpstr>
      <vt:lpstr>Open Sans bold</vt:lpstr>
      <vt:lpstr>Arial</vt:lpstr>
      <vt:lpstr>Open Sans</vt:lpstr>
      <vt:lpstr>Lato</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razclark</dc:creator>
  <cp:lastModifiedBy>Luca Zagarella</cp:lastModifiedBy>
  <cp:revision>1256</cp:revision>
  <dcterms:created xsi:type="dcterms:W3CDTF">2015-08-10T08:26:26Z</dcterms:created>
  <dcterms:modified xsi:type="dcterms:W3CDTF">2017-10-12T07:57:46Z</dcterms:modified>
</cp:coreProperties>
</file>